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256" r:id="rId3"/>
    <p:sldId id="356" r:id="rId4"/>
    <p:sldId id="357" r:id="rId6"/>
    <p:sldId id="358" r:id="rId7"/>
    <p:sldId id="388" r:id="rId8"/>
    <p:sldId id="382" r:id="rId9"/>
    <p:sldId id="383" r:id="rId10"/>
    <p:sldId id="359" r:id="rId11"/>
    <p:sldId id="374" r:id="rId12"/>
    <p:sldId id="384" r:id="rId13"/>
    <p:sldId id="361" r:id="rId14"/>
    <p:sldId id="362" r:id="rId15"/>
    <p:sldId id="375" r:id="rId16"/>
    <p:sldId id="376" r:id="rId17"/>
    <p:sldId id="377" r:id="rId18"/>
    <p:sldId id="385" r:id="rId19"/>
    <p:sldId id="386" r:id="rId20"/>
    <p:sldId id="387" r:id="rId21"/>
    <p:sldId id="326" r:id="rId22"/>
  </p:sldIdLst>
  <p:sldSz cx="12192000" cy="6858000"/>
  <p:notesSz cx="12192000" cy="6858000"/>
  <p:custDataLst>
    <p:tags r:id="rId26"/>
  </p:custData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983" userDrawn="1">
          <p15:clr>
            <a:srgbClr val="A4A3A4"/>
          </p15:clr>
        </p15:guide>
        <p15:guide id="2" pos="210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8667" autoAdjust="0"/>
  </p:normalViewPr>
  <p:slideViewPr>
    <p:cSldViewPr showGuides="1">
      <p:cViewPr varScale="1">
        <p:scale>
          <a:sx n="76" d="100"/>
          <a:sy n="76" d="100"/>
        </p:scale>
        <p:origin x="917" y="67"/>
      </p:cViewPr>
      <p:guideLst>
        <p:guide orient="horz" pos="2983"/>
        <p:guide pos="210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6" Type="http://schemas.openxmlformats.org/officeDocument/2006/relationships/tags" Target="tags/tag8.xml"/><Relationship Id="rId25" Type="http://schemas.openxmlformats.org/officeDocument/2006/relationships/tableStyles" Target="tableStyles.xml"/><Relationship Id="rId24" Type="http://schemas.openxmlformats.org/officeDocument/2006/relationships/viewProps" Target="viewProps.xml"/><Relationship Id="rId23" Type="http://schemas.openxmlformats.org/officeDocument/2006/relationships/presProps" Target="presProps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6905979" y="0"/>
            <a:ext cx="52832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52832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6905979" y="6513910"/>
            <a:ext cx="52832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7F9F4F-00E2-4E15-AD1A-1F454D97419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7F9F4F-00E2-4E15-AD1A-1F454D97419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7F9F4F-00E2-4E15-AD1A-1F454D97419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7F9F4F-00E2-4E15-AD1A-1F454D97419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144765-F6F7-474A-AE09-11A998BE5AD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7F9F4F-00E2-4E15-AD1A-1F454D97419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7F9F4F-00E2-4E15-AD1A-1F454D97419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7F9F4F-00E2-4E15-AD1A-1F454D97419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7F9F4F-00E2-4E15-AD1A-1F454D97419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7F9F4F-00E2-4E15-AD1A-1F454D97419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7F9F4F-00E2-4E15-AD1A-1F454D97419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7F9F4F-00E2-4E15-AD1A-1F454D97419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44448" y="86614"/>
            <a:ext cx="1370330" cy="482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500" b="0" i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500" b="0" i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500" b="0" i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500" b="0" i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/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7" Type="http://schemas.openxmlformats.org/officeDocument/2006/relationships/theme" Target="../theme/theme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44448" y="86614"/>
            <a:ext cx="1370330" cy="482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500" b="0" i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jpeg"/><Relationship Id="rId8" Type="http://schemas.openxmlformats.org/officeDocument/2006/relationships/image" Target="../media/image8.jpeg"/><Relationship Id="rId7" Type="http://schemas.openxmlformats.org/officeDocument/2006/relationships/image" Target="../media/image7.jpeg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5" Type="http://schemas.openxmlformats.org/officeDocument/2006/relationships/slideLayout" Target="../slideLayouts/slideLayout5.xml"/><Relationship Id="rId14" Type="http://schemas.openxmlformats.org/officeDocument/2006/relationships/image" Target="../media/image14.png"/><Relationship Id="rId13" Type="http://schemas.openxmlformats.org/officeDocument/2006/relationships/image" Target="../media/image13.jpeg"/><Relationship Id="rId12" Type="http://schemas.openxmlformats.org/officeDocument/2006/relationships/image" Target="../media/image12.png"/><Relationship Id="rId11" Type="http://schemas.openxmlformats.org/officeDocument/2006/relationships/image" Target="../media/image11.jpeg"/><Relationship Id="rId10" Type="http://schemas.openxmlformats.org/officeDocument/2006/relationships/image" Target="../media/image10.jpe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54.png"/><Relationship Id="rId8" Type="http://schemas.openxmlformats.org/officeDocument/2006/relationships/image" Target="../media/image8.jpeg"/><Relationship Id="rId7" Type="http://schemas.openxmlformats.org/officeDocument/2006/relationships/image" Target="../media/image7.jpeg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2" Type="http://schemas.openxmlformats.org/officeDocument/2006/relationships/notesSlide" Target="../notesSlides/notesSlide5.xml"/><Relationship Id="rId11" Type="http://schemas.openxmlformats.org/officeDocument/2006/relationships/slideLayout" Target="../slideLayouts/slideLayout5.xml"/><Relationship Id="rId10" Type="http://schemas.openxmlformats.org/officeDocument/2006/relationships/image" Target="../media/image57.png"/><Relationship Id="rId1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54.png"/><Relationship Id="rId8" Type="http://schemas.openxmlformats.org/officeDocument/2006/relationships/image" Target="../media/image8.jpeg"/><Relationship Id="rId7" Type="http://schemas.openxmlformats.org/officeDocument/2006/relationships/image" Target="../media/image7.jpeg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2" Type="http://schemas.openxmlformats.org/officeDocument/2006/relationships/notesSlide" Target="../notesSlides/notesSlide6.xml"/><Relationship Id="rId11" Type="http://schemas.openxmlformats.org/officeDocument/2006/relationships/slideLayout" Target="../slideLayouts/slideLayout5.xml"/><Relationship Id="rId10" Type="http://schemas.openxmlformats.org/officeDocument/2006/relationships/image" Target="../media/image58.png"/><Relationship Id="rId1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image" Target="../media/image54.png"/><Relationship Id="rId8" Type="http://schemas.openxmlformats.org/officeDocument/2006/relationships/image" Target="../media/image8.jpeg"/><Relationship Id="rId7" Type="http://schemas.openxmlformats.org/officeDocument/2006/relationships/image" Target="../media/image7.jpeg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2" Type="http://schemas.openxmlformats.org/officeDocument/2006/relationships/notesSlide" Target="../notesSlides/notesSlide7.xml"/><Relationship Id="rId11" Type="http://schemas.openxmlformats.org/officeDocument/2006/relationships/slideLayout" Target="../slideLayouts/slideLayout5.xml"/><Relationship Id="rId10" Type="http://schemas.openxmlformats.org/officeDocument/2006/relationships/image" Target="../media/image59.png"/><Relationship Id="rId1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image" Target="../media/image54.png"/><Relationship Id="rId8" Type="http://schemas.openxmlformats.org/officeDocument/2006/relationships/image" Target="../media/image8.jpeg"/><Relationship Id="rId7" Type="http://schemas.openxmlformats.org/officeDocument/2006/relationships/image" Target="../media/image7.jpeg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2" Type="http://schemas.openxmlformats.org/officeDocument/2006/relationships/notesSlide" Target="../notesSlides/notesSlide8.xml"/><Relationship Id="rId11" Type="http://schemas.openxmlformats.org/officeDocument/2006/relationships/slideLayout" Target="../slideLayouts/slideLayout5.xml"/><Relationship Id="rId10" Type="http://schemas.openxmlformats.org/officeDocument/2006/relationships/image" Target="../media/image60.png"/><Relationship Id="rId1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image" Target="../media/image54.png"/><Relationship Id="rId8" Type="http://schemas.openxmlformats.org/officeDocument/2006/relationships/image" Target="../media/image8.jpeg"/><Relationship Id="rId7" Type="http://schemas.openxmlformats.org/officeDocument/2006/relationships/image" Target="../media/image7.jpeg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2" Type="http://schemas.openxmlformats.org/officeDocument/2006/relationships/notesSlide" Target="../notesSlides/notesSlide9.xml"/><Relationship Id="rId11" Type="http://schemas.openxmlformats.org/officeDocument/2006/relationships/slideLayout" Target="../slideLayouts/slideLayout5.xml"/><Relationship Id="rId10" Type="http://schemas.openxmlformats.org/officeDocument/2006/relationships/image" Target="../media/image61.png"/><Relationship Id="rId1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image" Target="../media/image54.png"/><Relationship Id="rId8" Type="http://schemas.openxmlformats.org/officeDocument/2006/relationships/image" Target="../media/image8.jpeg"/><Relationship Id="rId7" Type="http://schemas.openxmlformats.org/officeDocument/2006/relationships/image" Target="../media/image7.jpeg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2" Type="http://schemas.openxmlformats.org/officeDocument/2006/relationships/notesSlide" Target="../notesSlides/notesSlide10.xml"/><Relationship Id="rId11" Type="http://schemas.openxmlformats.org/officeDocument/2006/relationships/slideLayout" Target="../slideLayouts/slideLayout5.xml"/><Relationship Id="rId10" Type="http://schemas.openxmlformats.org/officeDocument/2006/relationships/image" Target="../media/image62.png"/><Relationship Id="rId1" Type="http://schemas.openxmlformats.org/officeDocument/2006/relationships/image" Target="../media/image1.jpeg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image" Target="../media/image54.png"/><Relationship Id="rId8" Type="http://schemas.openxmlformats.org/officeDocument/2006/relationships/image" Target="../media/image8.jpeg"/><Relationship Id="rId7" Type="http://schemas.openxmlformats.org/officeDocument/2006/relationships/image" Target="../media/image7.jpeg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2" Type="http://schemas.openxmlformats.org/officeDocument/2006/relationships/notesSlide" Target="../notesSlides/notesSlide11.xml"/><Relationship Id="rId11" Type="http://schemas.openxmlformats.org/officeDocument/2006/relationships/slideLayout" Target="../slideLayouts/slideLayout5.xml"/><Relationship Id="rId10" Type="http://schemas.openxmlformats.org/officeDocument/2006/relationships/image" Target="../media/image63.png"/><Relationship Id="rId1" Type="http://schemas.openxmlformats.org/officeDocument/2006/relationships/image" Target="../media/image1.jpeg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image" Target="../media/image54.png"/><Relationship Id="rId8" Type="http://schemas.openxmlformats.org/officeDocument/2006/relationships/image" Target="../media/image8.jpeg"/><Relationship Id="rId7" Type="http://schemas.openxmlformats.org/officeDocument/2006/relationships/image" Target="../media/image7.jpeg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2" Type="http://schemas.openxmlformats.org/officeDocument/2006/relationships/notesSlide" Target="../notesSlides/notesSlide12.xml"/><Relationship Id="rId11" Type="http://schemas.openxmlformats.org/officeDocument/2006/relationships/slideLayout" Target="../slideLayouts/slideLayout5.xml"/><Relationship Id="rId10" Type="http://schemas.openxmlformats.org/officeDocument/2006/relationships/image" Target="../media/image64.png"/><Relationship Id="rId1" Type="http://schemas.openxmlformats.org/officeDocument/2006/relationships/image" Target="../media/image1.jpeg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image" Target="../media/image54.png"/><Relationship Id="rId8" Type="http://schemas.openxmlformats.org/officeDocument/2006/relationships/image" Target="../media/image8.jpeg"/><Relationship Id="rId7" Type="http://schemas.openxmlformats.org/officeDocument/2006/relationships/image" Target="../media/image7.jpeg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2" Type="http://schemas.openxmlformats.org/officeDocument/2006/relationships/notesSlide" Target="../notesSlides/notesSlide13.xml"/><Relationship Id="rId11" Type="http://schemas.openxmlformats.org/officeDocument/2006/relationships/slideLayout" Target="../slideLayouts/slideLayout5.xml"/><Relationship Id="rId10" Type="http://schemas.openxmlformats.org/officeDocument/2006/relationships/image" Target="../media/image65.png"/><Relationship Id="rId1" Type="http://schemas.openxmlformats.org/officeDocument/2006/relationships/image" Target="../media/image1.jpeg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image" Target="../media/image3.png"/><Relationship Id="rId8" Type="http://schemas.openxmlformats.org/officeDocument/2006/relationships/tags" Target="../tags/tag4.xml"/><Relationship Id="rId7" Type="http://schemas.openxmlformats.org/officeDocument/2006/relationships/image" Target="../media/image2.png"/><Relationship Id="rId6" Type="http://schemas.openxmlformats.org/officeDocument/2006/relationships/tags" Target="../tags/tag3.xml"/><Relationship Id="rId5" Type="http://schemas.openxmlformats.org/officeDocument/2006/relationships/image" Target="../media/image1.jpeg"/><Relationship Id="rId4" Type="http://schemas.openxmlformats.org/officeDocument/2006/relationships/tags" Target="../tags/tag2.xml"/><Relationship Id="rId3" Type="http://schemas.openxmlformats.org/officeDocument/2006/relationships/tags" Target="../tags/tag1.xml"/><Relationship Id="rId2" Type="http://schemas.openxmlformats.org/officeDocument/2006/relationships/image" Target="../media/image67.png"/><Relationship Id="rId13" Type="http://schemas.openxmlformats.org/officeDocument/2006/relationships/slideLayout" Target="../slideLayouts/slideLayout5.xml"/><Relationship Id="rId12" Type="http://schemas.openxmlformats.org/officeDocument/2006/relationships/tags" Target="../tags/tag7.xml"/><Relationship Id="rId11" Type="http://schemas.openxmlformats.org/officeDocument/2006/relationships/tags" Target="../tags/tag6.xml"/><Relationship Id="rId10" Type="http://schemas.openxmlformats.org/officeDocument/2006/relationships/tags" Target="../tags/tag5.xml"/><Relationship Id="rId1" Type="http://schemas.openxmlformats.org/officeDocument/2006/relationships/image" Target="../media/image66.png"/></Relationships>
</file>

<file path=ppt/slides/_rels/slide2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.xml"/><Relationship Id="rId6" Type="http://schemas.openxmlformats.org/officeDocument/2006/relationships/slideLayout" Target="../slideLayouts/slideLayout5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2.xml"/><Relationship Id="rId8" Type="http://schemas.openxmlformats.org/officeDocument/2006/relationships/slideLayout" Target="../slideLayouts/slideLayout4.xml"/><Relationship Id="rId7" Type="http://schemas.openxmlformats.org/officeDocument/2006/relationships/image" Target="../media/image19.png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5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24.png"/><Relationship Id="rId8" Type="http://schemas.openxmlformats.org/officeDocument/2006/relationships/image" Target="../media/image23.png"/><Relationship Id="rId7" Type="http://schemas.openxmlformats.org/officeDocument/2006/relationships/image" Target="../media/image22.png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5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0" Type="http://schemas.openxmlformats.org/officeDocument/2006/relationships/slideLayout" Target="../slideLayouts/slideLayout4.xml"/><Relationship Id="rId1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29.png"/><Relationship Id="rId8" Type="http://schemas.openxmlformats.org/officeDocument/2006/relationships/image" Target="../media/image28.png"/><Relationship Id="rId7" Type="http://schemas.openxmlformats.org/officeDocument/2006/relationships/image" Target="../media/image27.png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15.png"/><Relationship Id="rId3" Type="http://schemas.openxmlformats.org/officeDocument/2006/relationships/image" Target="../media/image3.png"/><Relationship Id="rId20" Type="http://schemas.openxmlformats.org/officeDocument/2006/relationships/slideLayout" Target="../slideLayouts/slideLayout4.xml"/><Relationship Id="rId2" Type="http://schemas.openxmlformats.org/officeDocument/2006/relationships/image" Target="../media/image2.png"/><Relationship Id="rId19" Type="http://schemas.openxmlformats.org/officeDocument/2006/relationships/image" Target="../media/image39.png"/><Relationship Id="rId18" Type="http://schemas.openxmlformats.org/officeDocument/2006/relationships/image" Target="../media/image38.png"/><Relationship Id="rId17" Type="http://schemas.openxmlformats.org/officeDocument/2006/relationships/image" Target="../media/image37.png"/><Relationship Id="rId16" Type="http://schemas.openxmlformats.org/officeDocument/2006/relationships/image" Target="../media/image36.png"/><Relationship Id="rId15" Type="http://schemas.openxmlformats.org/officeDocument/2006/relationships/image" Target="../media/image35.png"/><Relationship Id="rId14" Type="http://schemas.openxmlformats.org/officeDocument/2006/relationships/image" Target="../media/image34.png"/><Relationship Id="rId13" Type="http://schemas.openxmlformats.org/officeDocument/2006/relationships/image" Target="../media/image33.png"/><Relationship Id="rId12" Type="http://schemas.openxmlformats.org/officeDocument/2006/relationships/image" Target="../media/image32.png"/><Relationship Id="rId11" Type="http://schemas.openxmlformats.org/officeDocument/2006/relationships/image" Target="../media/image31.png"/><Relationship Id="rId10" Type="http://schemas.openxmlformats.org/officeDocument/2006/relationships/image" Target="../media/image30.png"/><Relationship Id="rId1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44.png"/><Relationship Id="rId8" Type="http://schemas.openxmlformats.org/officeDocument/2006/relationships/image" Target="../media/image43.png"/><Relationship Id="rId7" Type="http://schemas.openxmlformats.org/officeDocument/2006/relationships/image" Target="../media/image42.png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15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4" Type="http://schemas.openxmlformats.org/officeDocument/2006/relationships/slideLayout" Target="../slideLayouts/slideLayout4.xml"/><Relationship Id="rId13" Type="http://schemas.openxmlformats.org/officeDocument/2006/relationships/image" Target="../media/image48.png"/><Relationship Id="rId12" Type="http://schemas.openxmlformats.org/officeDocument/2006/relationships/image" Target="../media/image47.png"/><Relationship Id="rId11" Type="http://schemas.openxmlformats.org/officeDocument/2006/relationships/image" Target="../media/image46.png"/><Relationship Id="rId10" Type="http://schemas.openxmlformats.org/officeDocument/2006/relationships/image" Target="../media/image45.png"/><Relationship Id="rId1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image" Target="../media/image53.png"/><Relationship Id="rId8" Type="http://schemas.openxmlformats.org/officeDocument/2006/relationships/image" Target="../media/image52.png"/><Relationship Id="rId7" Type="http://schemas.openxmlformats.org/officeDocument/2006/relationships/image" Target="../media/image51.png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15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0" Type="http://schemas.openxmlformats.org/officeDocument/2006/relationships/slideLayout" Target="../slideLayouts/slideLayout4.xml"/><Relationship Id="rId1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image" Target="../media/image54.png"/><Relationship Id="rId8" Type="http://schemas.openxmlformats.org/officeDocument/2006/relationships/image" Target="../media/image8.jpeg"/><Relationship Id="rId7" Type="http://schemas.openxmlformats.org/officeDocument/2006/relationships/image" Target="../media/image7.jpeg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2" Type="http://schemas.openxmlformats.org/officeDocument/2006/relationships/notesSlide" Target="../notesSlides/notesSlide3.xml"/><Relationship Id="rId11" Type="http://schemas.openxmlformats.org/officeDocument/2006/relationships/slideLayout" Target="../slideLayouts/slideLayout5.xml"/><Relationship Id="rId10" Type="http://schemas.openxmlformats.org/officeDocument/2006/relationships/image" Target="../media/image55.png"/><Relationship Id="rId1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image" Target="../media/image54.png"/><Relationship Id="rId8" Type="http://schemas.openxmlformats.org/officeDocument/2006/relationships/image" Target="../media/image8.jpeg"/><Relationship Id="rId7" Type="http://schemas.openxmlformats.org/officeDocument/2006/relationships/image" Target="../media/image7.jpeg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2" Type="http://schemas.openxmlformats.org/officeDocument/2006/relationships/notesSlide" Target="../notesSlides/notesSlide4.xml"/><Relationship Id="rId11" Type="http://schemas.openxmlformats.org/officeDocument/2006/relationships/slideLayout" Target="../slideLayouts/slideLayout5.xml"/><Relationship Id="rId10" Type="http://schemas.openxmlformats.org/officeDocument/2006/relationships/image" Target="../media/image56.png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7148" y="48383"/>
            <a:ext cx="11349990" cy="5099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R="582295" algn="r">
              <a:lnSpc>
                <a:spcPts val="880"/>
              </a:lnSpc>
              <a:spcBef>
                <a:spcPts val="80"/>
              </a:spcBef>
            </a:pPr>
            <a:r>
              <a:rPr sz="1200" b="1" spc="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12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180"/>
              </a:lnSpc>
              <a:tabLst>
                <a:tab pos="10379710" algn="l"/>
              </a:tabLst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sz="15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	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16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3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359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hn</a:t>
            </a:r>
            <a:r>
              <a:rPr sz="1500" spc="-150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7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8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f</a:t>
            </a:r>
            <a:endParaRPr sz="1500" baseline="-2800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ts val="1740"/>
              </a:lnSpc>
              <a:tabLst>
                <a:tab pos="10379710" algn="l"/>
              </a:tabLst>
            </a:pPr>
            <a:r>
              <a:rPr sz="2250" spc="-247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2250" spc="-38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spc="-29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1756136" y="0"/>
              <a:ext cx="374903" cy="5044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0" y="0"/>
            <a:ext cx="12192000" cy="974090"/>
            <a:chOff x="0" y="0"/>
            <a:chExt cx="12192000" cy="974090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1503152" y="128015"/>
              <a:ext cx="571500" cy="72085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78763" y="690372"/>
              <a:ext cx="2924556" cy="240791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1006754" y="681780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82396" y="100584"/>
            <a:ext cx="3038855" cy="85039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1095755" y="128709"/>
            <a:ext cx="11008360" cy="77406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ts val="1945"/>
              </a:lnSpc>
              <a:spcBef>
                <a:spcPts val="115"/>
              </a:spcBef>
              <a:tabLst>
                <a:tab pos="9258300" algn="l"/>
              </a:tabLst>
            </a:pPr>
            <a:r>
              <a:rPr sz="2200" spc="-2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2200" spc="-509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	</a:t>
            </a:r>
            <a:r>
              <a:rPr sz="2250" b="1" spc="82" baseline="2600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2250" baseline="260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905"/>
              </a:lnSpc>
              <a:tabLst>
                <a:tab pos="9258300" algn="l"/>
              </a:tabLst>
            </a:pPr>
            <a:r>
              <a:rPr sz="3300" spc="-35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3300" spc="-53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3300" spc="-427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800" spc="-21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sz="1800" spc="-4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2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Techniqueof</a:t>
            </a:r>
            <a:endParaRPr sz="1800">
              <a:latin typeface="Trebuchet MS" panose="020B0603020202020204"/>
              <a:cs typeface="Trebuchet MS" panose="020B0603020202020204"/>
            </a:endParaRPr>
          </a:p>
          <a:p>
            <a:pPr marR="63500" algn="r">
              <a:lnSpc>
                <a:spcPts val="2120"/>
              </a:lnSpc>
            </a:pPr>
            <a:r>
              <a:rPr sz="1800" spc="-18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800" spc="7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1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8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0" y="0"/>
            <a:ext cx="12192000" cy="974090"/>
            <a:chOff x="0" y="0"/>
            <a:chExt cx="12192000" cy="974090"/>
          </a:xfrm>
        </p:grpSpPr>
        <p:sp>
          <p:nvSpPr>
            <p:cNvPr id="15" name="object 15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11503152" y="128015"/>
              <a:ext cx="571500" cy="71932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778763" y="690372"/>
              <a:ext cx="2924556" cy="23926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8" name="object 18"/>
          <p:cNvSpPr txBox="1"/>
          <p:nvPr/>
        </p:nvSpPr>
        <p:spPr>
          <a:xfrm>
            <a:off x="1006754" y="680891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83919" y="73152"/>
            <a:ext cx="3403091" cy="8991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 txBox="1"/>
          <p:nvPr/>
        </p:nvSpPr>
        <p:spPr>
          <a:xfrm>
            <a:off x="897255" y="107315"/>
            <a:ext cx="2614930" cy="6889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C</a:t>
            </a:r>
            <a:r>
              <a:rPr lang="en-US" sz="2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hongqing University  of  Technology</a:t>
            </a:r>
            <a:r>
              <a:rPr lang="en-US" sz="2200" dirty="0">
                <a:solidFill>
                  <a:srgbClr val="FFFFFF"/>
                </a:solidFill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</a:t>
            </a:r>
            <a:endParaRPr lang="en-US" sz="2200" dirty="0">
              <a:solidFill>
                <a:srgbClr val="FFFFFF"/>
              </a:solidFill>
              <a:uFillTx/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697720" y="11430"/>
            <a:ext cx="2256155" cy="826135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205"/>
              </a:spcBef>
            </a:pPr>
            <a:r>
              <a:rPr sz="1500" b="1" spc="55" dirty="0">
                <a:solidFill>
                  <a:srgbClr val="FFFFFF"/>
                </a:solidFill>
                <a:latin typeface="Times New Roman" panose="02020603050405020304" charset="0"/>
                <a:cs typeface="Times New Roman" panose="02020603050405020304" charset="0"/>
              </a:rPr>
              <a:t>ATAI</a:t>
            </a:r>
            <a:endParaRPr sz="1500">
              <a:latin typeface="Times New Roman" panose="02020603050405020304" charset="0"/>
              <a:cs typeface="Times New Roman" panose="02020603050405020304" charset="0"/>
            </a:endParaRPr>
          </a:p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sz="1800" spc="-215" dirty="0">
                <a:solidFill>
                  <a:srgbClr val="D9D9D9"/>
                </a:solidFill>
                <a:latin typeface="Times New Roman" panose="02020603050405020304" charset="0"/>
                <a:cs typeface="Times New Roman" panose="02020603050405020304" charset="0"/>
              </a:rPr>
              <a:t>Advanced</a:t>
            </a:r>
            <a:r>
              <a:rPr sz="1800" spc="-500" dirty="0">
                <a:solidFill>
                  <a:srgbClr val="D9D9D9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1800" spc="-500" dirty="0">
                <a:solidFill>
                  <a:srgbClr val="D9D9D9"/>
                </a:solidFill>
                <a:latin typeface="Times New Roman" panose="02020603050405020304" charset="0"/>
                <a:cs typeface="Times New Roman" panose="02020603050405020304" charset="0"/>
              </a:rPr>
              <a:t>              </a:t>
            </a:r>
            <a:r>
              <a:rPr lang="en-US" sz="1800" spc="-220" dirty="0">
                <a:solidFill>
                  <a:srgbClr val="D9D9D9"/>
                </a:solidFill>
                <a:latin typeface="Times New Roman" panose="02020603050405020304" charset="0"/>
                <a:cs typeface="Times New Roman" panose="02020603050405020304" charset="0"/>
              </a:rPr>
              <a:t>  </a:t>
            </a:r>
            <a:r>
              <a:rPr spc="-220" dirty="0">
                <a:solidFill>
                  <a:srgbClr val="D9D9D9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Technique</a:t>
            </a:r>
            <a:r>
              <a:rPr lang="en-US" sz="1800" spc="-220" dirty="0">
                <a:solidFill>
                  <a:srgbClr val="D9D9D9"/>
                </a:solidFill>
                <a:latin typeface="Times New Roman" panose="02020603050405020304" charset="0"/>
                <a:cs typeface="Times New Roman" panose="02020603050405020304" charset="0"/>
              </a:rPr>
              <a:t>  </a:t>
            </a:r>
            <a:r>
              <a:rPr sz="1800" spc="-220" dirty="0">
                <a:solidFill>
                  <a:srgbClr val="D9D9D9"/>
                </a:solidFill>
                <a:latin typeface="Times New Roman" panose="02020603050405020304" charset="0"/>
                <a:cs typeface="Times New Roman" panose="02020603050405020304" charset="0"/>
              </a:rPr>
              <a:t>of </a:t>
            </a:r>
            <a:r>
              <a:rPr sz="1800" spc="-80" dirty="0">
                <a:solidFill>
                  <a:srgbClr val="D9D9D9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80" dirty="0">
                <a:solidFill>
                  <a:srgbClr val="D9D9D9"/>
                </a:solidFill>
                <a:latin typeface="Times New Roman" panose="02020603050405020304" charset="0"/>
                <a:cs typeface="Times New Roman" panose="02020603050405020304" charset="0"/>
              </a:rPr>
              <a:t>Artificial</a:t>
            </a:r>
            <a:r>
              <a:rPr sz="1800" spc="75" dirty="0">
                <a:solidFill>
                  <a:srgbClr val="D9D9D9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1800" spc="-190" dirty="0">
                <a:solidFill>
                  <a:srgbClr val="D9D9D9"/>
                </a:solidFill>
                <a:latin typeface="Times New Roman" panose="02020603050405020304" charset="0"/>
                <a:cs typeface="Times New Roman" panose="02020603050405020304" charset="0"/>
              </a:rPr>
              <a:t>Intelligence</a:t>
            </a:r>
            <a:endParaRPr sz="18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10754868" y="5894831"/>
            <a:ext cx="1437131" cy="96316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 txBox="1"/>
          <p:nvPr/>
        </p:nvSpPr>
        <p:spPr>
          <a:xfrm>
            <a:off x="11168888" y="6501790"/>
            <a:ext cx="1060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40" dirty="0">
                <a:solidFill>
                  <a:srgbClr val="888888"/>
                </a:solidFill>
                <a:latin typeface="Arial" panose="020B0604020202020204"/>
                <a:cs typeface="Arial" panose="020B0604020202020204"/>
              </a:rPr>
              <a:t>1</a:t>
            </a:r>
            <a:endParaRPr sz="12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495300" y="5871971"/>
            <a:ext cx="827532" cy="82905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1580388" y="5882640"/>
            <a:ext cx="821436" cy="81229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2703576" y="6024371"/>
            <a:ext cx="1260348" cy="68122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4287011" y="5926834"/>
            <a:ext cx="836676" cy="82753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 txBox="1"/>
          <p:nvPr/>
        </p:nvSpPr>
        <p:spPr>
          <a:xfrm>
            <a:off x="7143750" y="5918200"/>
            <a:ext cx="3843020" cy="381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1F4E79"/>
                </a:solidFill>
                <a:latin typeface="Times New Roman" panose="02020603050405020304"/>
                <a:cs typeface="Times New Roman" panose="02020603050405020304"/>
              </a:rPr>
              <a:t>Reported </a:t>
            </a:r>
            <a:r>
              <a:rPr sz="2400" b="1" dirty="0">
                <a:solidFill>
                  <a:srgbClr val="1F4E79"/>
                </a:solidFill>
                <a:latin typeface="Times New Roman" panose="02020603050405020304"/>
                <a:cs typeface="Times New Roman" panose="02020603050405020304"/>
              </a:rPr>
              <a:t>by </a:t>
            </a:r>
            <a:r>
              <a:rPr lang="en-US" sz="2400" b="1" spc="-25" dirty="0">
                <a:solidFill>
                  <a:srgbClr val="1F4E79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2400" b="1" spc="-25" dirty="0" err="1">
                <a:solidFill>
                  <a:srgbClr val="1F4E79"/>
                </a:solidFill>
                <a:latin typeface="Times New Roman" panose="02020603050405020304"/>
                <a:cs typeface="Times New Roman" panose="02020603050405020304"/>
              </a:rPr>
              <a:t>Junsi</a:t>
            </a:r>
            <a:r>
              <a:rPr lang="en-US" sz="2400" b="1" spc="-25" dirty="0">
                <a:solidFill>
                  <a:srgbClr val="1F4E79"/>
                </a:solidFill>
                <a:latin typeface="Times New Roman" panose="02020603050405020304"/>
                <a:cs typeface="Times New Roman" panose="02020603050405020304"/>
              </a:rPr>
              <a:t> Chen</a:t>
            </a:r>
            <a:endParaRPr lang="en-US" sz="2400" dirty="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81610" y="1295400"/>
            <a:ext cx="11772265" cy="831850"/>
          </a:xfrm>
          <a:prstGeom prst="rect">
            <a:avLst/>
          </a:prstGeom>
        </p:spPr>
        <p:txBody>
          <a:bodyPr vert="horz" wrap="square" lIns="0" tIns="12065" rIns="0" bIns="0" rtlCol="0">
            <a:noAutofit/>
          </a:bodyPr>
          <a:lstStyle/>
          <a:p>
            <a:pPr marL="1289685" marR="5080" indent="-1277620" algn="ctr">
              <a:lnSpc>
                <a:spcPct val="100000"/>
              </a:lnSpc>
              <a:spcBef>
                <a:spcPts val="95"/>
              </a:spcBef>
            </a:pPr>
            <a:r>
              <a:rPr lang="en-US" altLang="zh-CN" sz="2400" b="1" dirty="0">
                <a:solidFill>
                  <a:schemeClr val="accent1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anose="02020603050405020304"/>
                <a:cs typeface="Times New Roman" panose="02020603050405020304"/>
              </a:rPr>
              <a:t>Information-Guided Selective Modality-Interest Alignment for</a:t>
            </a:r>
            <a:endParaRPr lang="en-US" altLang="zh-CN" sz="2400" b="1" dirty="0">
              <a:solidFill>
                <a:schemeClr val="accent1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Times New Roman" panose="02020603050405020304"/>
              <a:cs typeface="Times New Roman" panose="02020603050405020304"/>
            </a:endParaRPr>
          </a:p>
          <a:p>
            <a:pPr marL="1289685" marR="5080" indent="-1277620" algn="ctr">
              <a:lnSpc>
                <a:spcPct val="100000"/>
              </a:lnSpc>
              <a:spcBef>
                <a:spcPts val="95"/>
              </a:spcBef>
            </a:pPr>
            <a:r>
              <a:rPr lang="en-US" altLang="zh-CN" sz="2400" b="1" dirty="0">
                <a:solidFill>
                  <a:schemeClr val="accent1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imes New Roman" panose="02020603050405020304"/>
                <a:cs typeface="Times New Roman" panose="02020603050405020304"/>
              </a:rPr>
              <a:t>Multimodal Recommendation</a:t>
            </a:r>
            <a:endParaRPr lang="en-US" altLang="zh-CN" sz="2400" b="1" dirty="0">
              <a:solidFill>
                <a:schemeClr val="accent1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2771775" y="4876800"/>
            <a:ext cx="664781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/>
              <a:t>code:</a:t>
            </a:r>
            <a:r>
              <a:rPr lang="da-DK" altLang="zh-CN" dirty="0"/>
              <a:t> </a:t>
            </a:r>
            <a:r>
              <a:rPr lang="en-US" altLang="zh-CN" dirty="0"/>
              <a:t>https://github.com/Wenze1/AMUR</a:t>
            </a:r>
            <a:endParaRPr lang="en-US" altLang="zh-CN" dirty="0"/>
          </a:p>
        </p:txBody>
      </p:sp>
      <p:sp>
        <p:nvSpPr>
          <p:cNvPr id="39" name="object 39"/>
          <p:cNvSpPr txBox="1"/>
          <p:nvPr/>
        </p:nvSpPr>
        <p:spPr>
          <a:xfrm>
            <a:off x="9564370" y="5410200"/>
            <a:ext cx="1938655" cy="2578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150" dirty="0">
                <a:solidFill>
                  <a:srgbClr val="1F4E79"/>
                </a:solidFill>
                <a:latin typeface="Times New Roman" panose="02020603050405020304" charset="0"/>
                <a:cs typeface="Times New Roman" panose="02020603050405020304" charset="0"/>
              </a:rPr>
              <a:t>—— </a:t>
            </a:r>
            <a:r>
              <a:rPr lang="en-US" sz="1600" b="1" spc="150" dirty="0">
                <a:solidFill>
                  <a:srgbClr val="1F4E79"/>
                </a:solidFill>
                <a:latin typeface="Times New Roman" panose="02020603050405020304" charset="0"/>
                <a:cs typeface="Times New Roman" panose="02020603050405020304" charset="0"/>
              </a:rPr>
              <a:t>CIKM</a:t>
            </a:r>
            <a:r>
              <a:rPr lang="en-US" sz="1600" b="1" spc="5" dirty="0">
                <a:solidFill>
                  <a:srgbClr val="1F4E79"/>
                </a:solidFill>
                <a:latin typeface="Times New Roman" panose="02020603050405020304" charset="0"/>
                <a:ea typeface="+mj-ea"/>
                <a:cs typeface="Times New Roman" panose="02020603050405020304" charset="0"/>
              </a:rPr>
              <a:t> ’26</a:t>
            </a:r>
            <a:endParaRPr lang="en-US" sz="1600" b="1" spc="5" dirty="0">
              <a:solidFill>
                <a:srgbClr val="1F4E79"/>
              </a:solidFill>
              <a:latin typeface="Times New Roman" panose="02020603050405020304" charset="0"/>
              <a:ea typeface="+mj-ea"/>
              <a:cs typeface="Times New Roman" panose="02020603050405020304" charset="0"/>
            </a:endParaRPr>
          </a:p>
        </p:txBody>
      </p:sp>
      <p:pic>
        <p:nvPicPr>
          <p:cNvPr id="24" name="图片 23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14400" y="2194560"/>
            <a:ext cx="10377170" cy="260921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7148" y="48383"/>
            <a:ext cx="11349990" cy="5099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R="582295" algn="r">
              <a:lnSpc>
                <a:spcPts val="880"/>
              </a:lnSpc>
              <a:spcBef>
                <a:spcPts val="80"/>
              </a:spcBef>
            </a:pPr>
            <a:r>
              <a:rPr sz="1200" b="1" spc="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12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180"/>
              </a:lnSpc>
              <a:tabLst>
                <a:tab pos="10379710" algn="l"/>
              </a:tabLst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sz="15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	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16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3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359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hn</a:t>
            </a:r>
            <a:r>
              <a:rPr sz="1500" spc="-150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7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8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f</a:t>
            </a:r>
            <a:endParaRPr sz="1500" baseline="-2800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ts val="1740"/>
              </a:lnSpc>
              <a:tabLst>
                <a:tab pos="10379710" algn="l"/>
              </a:tabLst>
            </a:pPr>
            <a:r>
              <a:rPr sz="2250" spc="-247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2250" spc="-38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spc="-29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1756136" y="0"/>
              <a:ext cx="374903" cy="5044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0" y="0"/>
            <a:ext cx="12192000" cy="974090"/>
            <a:chOff x="0" y="0"/>
            <a:chExt cx="12192000" cy="974090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1503152" y="128015"/>
              <a:ext cx="571500" cy="72085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78763" y="690372"/>
              <a:ext cx="2924556" cy="240791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1006754" y="681780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82396" y="100584"/>
            <a:ext cx="3038855" cy="85039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1095755" y="128709"/>
            <a:ext cx="11008360" cy="77406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ts val="1945"/>
              </a:lnSpc>
              <a:spcBef>
                <a:spcPts val="115"/>
              </a:spcBef>
              <a:tabLst>
                <a:tab pos="9258300" algn="l"/>
              </a:tabLst>
            </a:pPr>
            <a:r>
              <a:rPr sz="2200" spc="-2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2200" spc="-509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	</a:t>
            </a:r>
            <a:r>
              <a:rPr sz="2250" b="1" spc="82" baseline="2600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2250" baseline="260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905"/>
              </a:lnSpc>
              <a:tabLst>
                <a:tab pos="9258300" algn="l"/>
              </a:tabLst>
            </a:pPr>
            <a:r>
              <a:rPr sz="3300" spc="-35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3300" spc="-53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3300" spc="-427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800" spc="-21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sz="1800" spc="-4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2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Techniqueof</a:t>
            </a:r>
            <a:endParaRPr sz="1800">
              <a:latin typeface="Trebuchet MS" panose="020B0603020202020204"/>
              <a:cs typeface="Trebuchet MS" panose="020B0603020202020204"/>
            </a:endParaRPr>
          </a:p>
          <a:p>
            <a:pPr marR="63500" algn="r">
              <a:lnSpc>
                <a:spcPts val="2120"/>
              </a:lnSpc>
            </a:pPr>
            <a:r>
              <a:rPr sz="1800" spc="-18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800" spc="7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1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8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0" y="0"/>
            <a:ext cx="12191999" cy="973836"/>
            <a:chOff x="0" y="0"/>
            <a:chExt cx="12191999" cy="973836"/>
          </a:xfrm>
        </p:grpSpPr>
        <p:sp>
          <p:nvSpPr>
            <p:cNvPr id="15" name="object 15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11503152" y="128015"/>
              <a:ext cx="571500" cy="71932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778763" y="690372"/>
              <a:ext cx="2924556" cy="23926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006754" y="680891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lang="en-US"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lang="zh-CN" altLang="en-US"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lang="zh-CN" altLang="en-US"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lang="zh-CN" altLang="en-US"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 dirty="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83919" y="73152"/>
            <a:ext cx="3403091" cy="8991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0"/>
          <p:cNvSpPr txBox="1"/>
          <p:nvPr/>
        </p:nvSpPr>
        <p:spPr>
          <a:xfrm>
            <a:off x="1083053" y="107137"/>
            <a:ext cx="3277413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Chongqing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University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of</a:t>
            </a:r>
            <a:endParaRPr lang="en-US" sz="2200" dirty="0">
              <a:solidFill>
                <a:srgbClr val="FFFFFF"/>
              </a:solidFill>
              <a:latin typeface="Trebuchet MS" panose="020B0603020202020204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Technology</a:t>
            </a:r>
            <a:endParaRPr lang="zh-CN" altLang="en-US" sz="2200" dirty="0">
              <a:solidFill>
                <a:srgbClr val="FFFFFF"/>
              </a:solidFill>
              <a:latin typeface="Trebuchet MS" panose="020B0603020202020204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067801" y="11281"/>
            <a:ext cx="2761792" cy="823942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205"/>
              </a:spcBef>
            </a:pPr>
            <a:r>
              <a:rPr sz="15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1500" dirty="0">
              <a:latin typeface="Arial" panose="020B0604020202020204"/>
              <a:cs typeface="Arial" panose="020B0604020202020204"/>
            </a:endParaRPr>
          </a:p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lang="en-US"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zh-CN" dirty="0">
                <a:solidFill>
                  <a:srgbClr val="D9D9D9"/>
                </a:solidFill>
                <a:latin typeface="Trebuchet MS" panose="020B0603020202020204"/>
              </a:rPr>
              <a:t>Technique of</a:t>
            </a:r>
            <a:r>
              <a:rPr sz="1800" spc="-5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dirty="0">
                <a:solidFill>
                  <a:srgbClr val="D9D9D9"/>
                </a:solidFill>
                <a:latin typeface="Trebuchet MS" panose="020B0603020202020204"/>
              </a:rPr>
              <a:t>Artificial Intelligence</a:t>
            </a:r>
            <a:endParaRPr dirty="0">
              <a:solidFill>
                <a:srgbClr val="D9D9D9"/>
              </a:solidFill>
              <a:latin typeface="Trebuchet MS" panose="020B0603020202020204"/>
            </a:endParaRPr>
          </a:p>
        </p:txBody>
      </p:sp>
      <p:pic>
        <p:nvPicPr>
          <p:cNvPr id="34" name="图片 3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87108" y="740664"/>
            <a:ext cx="3017782" cy="963251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781300" y="2209800"/>
            <a:ext cx="6629400" cy="320802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7148" y="48383"/>
            <a:ext cx="11349990" cy="5099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R="582295" algn="r">
              <a:lnSpc>
                <a:spcPts val="880"/>
              </a:lnSpc>
              <a:spcBef>
                <a:spcPts val="80"/>
              </a:spcBef>
            </a:pPr>
            <a:r>
              <a:rPr sz="1200" b="1" spc="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12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180"/>
              </a:lnSpc>
              <a:tabLst>
                <a:tab pos="10379710" algn="l"/>
              </a:tabLst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sz="15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	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16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3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359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hn</a:t>
            </a:r>
            <a:r>
              <a:rPr sz="1500" spc="-150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7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8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f</a:t>
            </a:r>
            <a:endParaRPr sz="1500" baseline="-2800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ts val="1740"/>
              </a:lnSpc>
              <a:tabLst>
                <a:tab pos="10379710" algn="l"/>
              </a:tabLst>
            </a:pPr>
            <a:r>
              <a:rPr sz="2250" spc="-247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2250" spc="-38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spc="-29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1756136" y="0"/>
              <a:ext cx="374903" cy="5044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0" y="0"/>
            <a:ext cx="12192000" cy="974090"/>
            <a:chOff x="0" y="0"/>
            <a:chExt cx="12192000" cy="974090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1503152" y="128015"/>
              <a:ext cx="571500" cy="72085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78763" y="690372"/>
              <a:ext cx="2924556" cy="240791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1006754" y="681780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82396" y="100584"/>
            <a:ext cx="3038855" cy="85039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1095755" y="128709"/>
            <a:ext cx="11008360" cy="77406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ts val="1945"/>
              </a:lnSpc>
              <a:spcBef>
                <a:spcPts val="115"/>
              </a:spcBef>
              <a:tabLst>
                <a:tab pos="9258300" algn="l"/>
              </a:tabLst>
            </a:pPr>
            <a:r>
              <a:rPr sz="2200" spc="-2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2200" spc="-509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	</a:t>
            </a:r>
            <a:r>
              <a:rPr sz="2250" b="1" spc="82" baseline="2600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2250" baseline="260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905"/>
              </a:lnSpc>
              <a:tabLst>
                <a:tab pos="9258300" algn="l"/>
              </a:tabLst>
            </a:pPr>
            <a:r>
              <a:rPr sz="3300" spc="-35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3300" spc="-53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3300" spc="-427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800" spc="-21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sz="1800" spc="-4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2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Techniqueof</a:t>
            </a:r>
            <a:endParaRPr sz="1800">
              <a:latin typeface="Trebuchet MS" panose="020B0603020202020204"/>
              <a:cs typeface="Trebuchet MS" panose="020B0603020202020204"/>
            </a:endParaRPr>
          </a:p>
          <a:p>
            <a:pPr marR="63500" algn="r">
              <a:lnSpc>
                <a:spcPts val="2120"/>
              </a:lnSpc>
            </a:pPr>
            <a:r>
              <a:rPr sz="1800" spc="-18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800" spc="7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1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8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0" y="0"/>
            <a:ext cx="12191999" cy="973836"/>
            <a:chOff x="0" y="0"/>
            <a:chExt cx="12191999" cy="973836"/>
          </a:xfrm>
        </p:grpSpPr>
        <p:sp>
          <p:nvSpPr>
            <p:cNvPr id="15" name="object 15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11503152" y="128015"/>
              <a:ext cx="571500" cy="71932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778763" y="690372"/>
              <a:ext cx="2924556" cy="23926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006754" y="680891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lang="en-US"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lang="zh-CN" altLang="en-US"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lang="zh-CN" altLang="en-US"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lang="zh-CN" altLang="en-US"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 dirty="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83919" y="73152"/>
            <a:ext cx="3403091" cy="8991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0"/>
          <p:cNvSpPr txBox="1"/>
          <p:nvPr/>
        </p:nvSpPr>
        <p:spPr>
          <a:xfrm>
            <a:off x="1083053" y="107137"/>
            <a:ext cx="3277413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Chongqing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University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of</a:t>
            </a:r>
            <a:endParaRPr lang="en-US" sz="2200" dirty="0">
              <a:solidFill>
                <a:srgbClr val="FFFFFF"/>
              </a:solidFill>
              <a:latin typeface="Trebuchet MS" panose="020B0603020202020204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Technology</a:t>
            </a:r>
            <a:endParaRPr lang="zh-CN" altLang="en-US" sz="2200" dirty="0">
              <a:solidFill>
                <a:srgbClr val="FFFFFF"/>
              </a:solidFill>
              <a:latin typeface="Trebuchet MS" panose="020B0603020202020204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067801" y="11281"/>
            <a:ext cx="2761792" cy="823942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205"/>
              </a:spcBef>
            </a:pPr>
            <a:r>
              <a:rPr sz="15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1500" dirty="0">
              <a:latin typeface="Arial" panose="020B0604020202020204"/>
              <a:cs typeface="Arial" panose="020B0604020202020204"/>
            </a:endParaRPr>
          </a:p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lang="en-US"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zh-CN" dirty="0">
                <a:solidFill>
                  <a:srgbClr val="D9D9D9"/>
                </a:solidFill>
                <a:latin typeface="Trebuchet MS" panose="020B0603020202020204"/>
              </a:rPr>
              <a:t>Technique of</a:t>
            </a:r>
            <a:r>
              <a:rPr sz="1800" spc="-5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dirty="0">
                <a:solidFill>
                  <a:srgbClr val="D9D9D9"/>
                </a:solidFill>
                <a:latin typeface="Trebuchet MS" panose="020B0603020202020204"/>
              </a:rPr>
              <a:t>Artificial Intelligence</a:t>
            </a:r>
            <a:endParaRPr dirty="0">
              <a:solidFill>
                <a:srgbClr val="D9D9D9"/>
              </a:solidFill>
              <a:latin typeface="Trebuchet MS" panose="020B0603020202020204"/>
            </a:endParaRPr>
          </a:p>
        </p:txBody>
      </p:sp>
      <p:pic>
        <p:nvPicPr>
          <p:cNvPr id="34" name="图片 3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87108" y="969264"/>
            <a:ext cx="3017782" cy="963251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45310" y="2209800"/>
            <a:ext cx="8502128" cy="3600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7148" y="48383"/>
            <a:ext cx="11349990" cy="5099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R="582295" algn="r">
              <a:lnSpc>
                <a:spcPts val="880"/>
              </a:lnSpc>
              <a:spcBef>
                <a:spcPts val="80"/>
              </a:spcBef>
            </a:pPr>
            <a:r>
              <a:rPr sz="1200" b="1" spc="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12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180"/>
              </a:lnSpc>
              <a:tabLst>
                <a:tab pos="10379710" algn="l"/>
              </a:tabLst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sz="15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	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16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3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359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hn</a:t>
            </a:r>
            <a:r>
              <a:rPr sz="1500" spc="-150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7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8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f</a:t>
            </a:r>
            <a:endParaRPr sz="1500" baseline="-2800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ts val="1740"/>
              </a:lnSpc>
              <a:tabLst>
                <a:tab pos="10379710" algn="l"/>
              </a:tabLst>
            </a:pPr>
            <a:r>
              <a:rPr sz="2250" spc="-247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2250" spc="-38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spc="-29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1756136" y="0"/>
              <a:ext cx="374903" cy="5044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0" y="0"/>
            <a:ext cx="12192000" cy="974090"/>
            <a:chOff x="0" y="0"/>
            <a:chExt cx="12192000" cy="974090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1503152" y="128015"/>
              <a:ext cx="571500" cy="72085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78763" y="690372"/>
              <a:ext cx="2924556" cy="240791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1006754" y="681780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82396" y="100584"/>
            <a:ext cx="3038855" cy="85039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1095755" y="128709"/>
            <a:ext cx="11008360" cy="77406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ts val="1945"/>
              </a:lnSpc>
              <a:spcBef>
                <a:spcPts val="115"/>
              </a:spcBef>
              <a:tabLst>
                <a:tab pos="9258300" algn="l"/>
              </a:tabLst>
            </a:pPr>
            <a:r>
              <a:rPr sz="2200" spc="-2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2200" spc="-509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	</a:t>
            </a:r>
            <a:r>
              <a:rPr sz="2250" b="1" spc="82" baseline="2600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2250" baseline="260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905"/>
              </a:lnSpc>
              <a:tabLst>
                <a:tab pos="9258300" algn="l"/>
              </a:tabLst>
            </a:pPr>
            <a:r>
              <a:rPr sz="3300" spc="-35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3300" spc="-53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3300" spc="-427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800" spc="-21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sz="1800" spc="-4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2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Techniqueof</a:t>
            </a:r>
            <a:endParaRPr sz="1800">
              <a:latin typeface="Trebuchet MS" panose="020B0603020202020204"/>
              <a:cs typeface="Trebuchet MS" panose="020B0603020202020204"/>
            </a:endParaRPr>
          </a:p>
          <a:p>
            <a:pPr marR="63500" algn="r">
              <a:lnSpc>
                <a:spcPts val="2120"/>
              </a:lnSpc>
            </a:pPr>
            <a:r>
              <a:rPr sz="1800" spc="-18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800" spc="7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1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8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0" y="0"/>
            <a:ext cx="12191999" cy="973836"/>
            <a:chOff x="0" y="0"/>
            <a:chExt cx="12191999" cy="973836"/>
          </a:xfrm>
        </p:grpSpPr>
        <p:sp>
          <p:nvSpPr>
            <p:cNvPr id="15" name="object 15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11503152" y="128015"/>
              <a:ext cx="571500" cy="71932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778763" y="690372"/>
              <a:ext cx="2924556" cy="23926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006754" y="680891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lang="en-US"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lang="zh-CN" altLang="en-US"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lang="zh-CN" altLang="en-US"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lang="zh-CN" altLang="en-US"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 dirty="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83919" y="73152"/>
            <a:ext cx="3403091" cy="8991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0"/>
          <p:cNvSpPr txBox="1"/>
          <p:nvPr/>
        </p:nvSpPr>
        <p:spPr>
          <a:xfrm>
            <a:off x="1083053" y="107137"/>
            <a:ext cx="3277413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Chongqing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University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of</a:t>
            </a:r>
            <a:endParaRPr lang="en-US" sz="2200" dirty="0">
              <a:solidFill>
                <a:srgbClr val="FFFFFF"/>
              </a:solidFill>
              <a:latin typeface="Trebuchet MS" panose="020B0603020202020204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Technology</a:t>
            </a:r>
            <a:endParaRPr lang="zh-CN" altLang="en-US" sz="2200" dirty="0">
              <a:solidFill>
                <a:srgbClr val="FFFFFF"/>
              </a:solidFill>
              <a:latin typeface="Trebuchet MS" panose="020B0603020202020204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067801" y="11281"/>
            <a:ext cx="2761792" cy="823942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205"/>
              </a:spcBef>
            </a:pPr>
            <a:r>
              <a:rPr sz="15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1500" dirty="0">
              <a:latin typeface="Arial" panose="020B0604020202020204"/>
              <a:cs typeface="Arial" panose="020B0604020202020204"/>
            </a:endParaRPr>
          </a:p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lang="en-US"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zh-CN" dirty="0">
                <a:solidFill>
                  <a:srgbClr val="D9D9D9"/>
                </a:solidFill>
                <a:latin typeface="Trebuchet MS" panose="020B0603020202020204"/>
              </a:rPr>
              <a:t>Technique of</a:t>
            </a:r>
            <a:r>
              <a:rPr sz="1800" spc="-5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dirty="0">
                <a:solidFill>
                  <a:srgbClr val="D9D9D9"/>
                </a:solidFill>
                <a:latin typeface="Trebuchet MS" panose="020B0603020202020204"/>
              </a:rPr>
              <a:t>Artificial Intelligence</a:t>
            </a:r>
            <a:endParaRPr dirty="0">
              <a:solidFill>
                <a:srgbClr val="D9D9D9"/>
              </a:solidFill>
              <a:latin typeface="Trebuchet MS" panose="020B0603020202020204"/>
            </a:endParaRPr>
          </a:p>
        </p:txBody>
      </p:sp>
      <p:pic>
        <p:nvPicPr>
          <p:cNvPr id="34" name="图片 3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87108" y="969264"/>
            <a:ext cx="3017782" cy="963251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40915" y="1752600"/>
            <a:ext cx="7711065" cy="4320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7148" y="48383"/>
            <a:ext cx="11349990" cy="5099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R="582295" algn="r">
              <a:lnSpc>
                <a:spcPts val="880"/>
              </a:lnSpc>
              <a:spcBef>
                <a:spcPts val="80"/>
              </a:spcBef>
            </a:pPr>
            <a:r>
              <a:rPr sz="1200" b="1" spc="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12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180"/>
              </a:lnSpc>
              <a:tabLst>
                <a:tab pos="10379710" algn="l"/>
              </a:tabLst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sz="15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	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16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3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359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hn</a:t>
            </a:r>
            <a:r>
              <a:rPr sz="1500" spc="-150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7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8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f</a:t>
            </a:r>
            <a:endParaRPr sz="1500" baseline="-2800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ts val="1740"/>
              </a:lnSpc>
              <a:tabLst>
                <a:tab pos="10379710" algn="l"/>
              </a:tabLst>
            </a:pPr>
            <a:r>
              <a:rPr sz="2250" spc="-247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2250" spc="-38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spc="-29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1756136" y="0"/>
              <a:ext cx="374903" cy="5044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0" y="0"/>
            <a:ext cx="12192000" cy="974090"/>
            <a:chOff x="0" y="0"/>
            <a:chExt cx="12192000" cy="974090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1503152" y="128015"/>
              <a:ext cx="571500" cy="72085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78763" y="690372"/>
              <a:ext cx="2924556" cy="240791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1006754" y="681780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82396" y="100584"/>
            <a:ext cx="3038855" cy="85039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1095755" y="128709"/>
            <a:ext cx="11008360" cy="77406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ts val="1945"/>
              </a:lnSpc>
              <a:spcBef>
                <a:spcPts val="115"/>
              </a:spcBef>
              <a:tabLst>
                <a:tab pos="9258300" algn="l"/>
              </a:tabLst>
            </a:pPr>
            <a:r>
              <a:rPr sz="2200" spc="-2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2200" spc="-509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	</a:t>
            </a:r>
            <a:r>
              <a:rPr sz="2250" b="1" spc="82" baseline="2600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2250" baseline="260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905"/>
              </a:lnSpc>
              <a:tabLst>
                <a:tab pos="9258300" algn="l"/>
              </a:tabLst>
            </a:pPr>
            <a:r>
              <a:rPr sz="3300" spc="-35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3300" spc="-53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3300" spc="-427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800" spc="-21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sz="1800" spc="-4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2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Techniqueof</a:t>
            </a:r>
            <a:endParaRPr sz="1800">
              <a:latin typeface="Trebuchet MS" panose="020B0603020202020204"/>
              <a:cs typeface="Trebuchet MS" panose="020B0603020202020204"/>
            </a:endParaRPr>
          </a:p>
          <a:p>
            <a:pPr marR="63500" algn="r">
              <a:lnSpc>
                <a:spcPts val="2120"/>
              </a:lnSpc>
            </a:pPr>
            <a:r>
              <a:rPr sz="1800" spc="-18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800" spc="7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1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8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0" y="0"/>
            <a:ext cx="12191999" cy="973836"/>
            <a:chOff x="0" y="0"/>
            <a:chExt cx="12191999" cy="973836"/>
          </a:xfrm>
        </p:grpSpPr>
        <p:sp>
          <p:nvSpPr>
            <p:cNvPr id="15" name="object 15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11503152" y="128015"/>
              <a:ext cx="571500" cy="71932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778763" y="690372"/>
              <a:ext cx="2924556" cy="23926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006754" y="680891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lang="en-US"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lang="zh-CN" altLang="en-US"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lang="zh-CN" altLang="en-US"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lang="zh-CN" altLang="en-US"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 dirty="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83919" y="73152"/>
            <a:ext cx="3403091" cy="8991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0"/>
          <p:cNvSpPr txBox="1"/>
          <p:nvPr/>
        </p:nvSpPr>
        <p:spPr>
          <a:xfrm>
            <a:off x="1083053" y="107137"/>
            <a:ext cx="3277413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Chongqing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University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of</a:t>
            </a:r>
            <a:endParaRPr lang="en-US" sz="2200" dirty="0">
              <a:solidFill>
                <a:srgbClr val="FFFFFF"/>
              </a:solidFill>
              <a:latin typeface="Trebuchet MS" panose="020B0603020202020204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Technology</a:t>
            </a:r>
            <a:endParaRPr lang="zh-CN" altLang="en-US" sz="2200" dirty="0">
              <a:solidFill>
                <a:srgbClr val="FFFFFF"/>
              </a:solidFill>
              <a:latin typeface="Trebuchet MS" panose="020B0603020202020204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067801" y="11281"/>
            <a:ext cx="2761792" cy="823942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205"/>
              </a:spcBef>
            </a:pPr>
            <a:r>
              <a:rPr sz="15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1500" dirty="0">
              <a:latin typeface="Arial" panose="020B0604020202020204"/>
              <a:cs typeface="Arial" panose="020B0604020202020204"/>
            </a:endParaRPr>
          </a:p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lang="en-US"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zh-CN" dirty="0">
                <a:solidFill>
                  <a:srgbClr val="D9D9D9"/>
                </a:solidFill>
                <a:latin typeface="Trebuchet MS" panose="020B0603020202020204"/>
              </a:rPr>
              <a:t>Technique of</a:t>
            </a:r>
            <a:r>
              <a:rPr sz="1800" spc="-5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dirty="0">
                <a:solidFill>
                  <a:srgbClr val="D9D9D9"/>
                </a:solidFill>
                <a:latin typeface="Trebuchet MS" panose="020B0603020202020204"/>
              </a:rPr>
              <a:t>Artificial Intelligence</a:t>
            </a:r>
            <a:endParaRPr dirty="0">
              <a:solidFill>
                <a:srgbClr val="D9D9D9"/>
              </a:solidFill>
              <a:latin typeface="Trebuchet MS" panose="020B0603020202020204"/>
            </a:endParaRPr>
          </a:p>
        </p:txBody>
      </p:sp>
      <p:pic>
        <p:nvPicPr>
          <p:cNvPr id="34" name="图片 3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87108" y="969264"/>
            <a:ext cx="3017782" cy="963251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19400" y="1752600"/>
            <a:ext cx="6667500" cy="465582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7148" y="48383"/>
            <a:ext cx="11349990" cy="5099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R="582295" algn="r">
              <a:lnSpc>
                <a:spcPts val="880"/>
              </a:lnSpc>
              <a:spcBef>
                <a:spcPts val="80"/>
              </a:spcBef>
            </a:pPr>
            <a:r>
              <a:rPr sz="1200" b="1" spc="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12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180"/>
              </a:lnSpc>
              <a:tabLst>
                <a:tab pos="10379710" algn="l"/>
              </a:tabLst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sz="15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	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16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3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359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hn</a:t>
            </a:r>
            <a:r>
              <a:rPr sz="1500" spc="-150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7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8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f</a:t>
            </a:r>
            <a:endParaRPr sz="1500" baseline="-2800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ts val="1740"/>
              </a:lnSpc>
              <a:tabLst>
                <a:tab pos="10379710" algn="l"/>
              </a:tabLst>
            </a:pPr>
            <a:r>
              <a:rPr sz="2250" spc="-247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2250" spc="-38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spc="-29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1756136" y="0"/>
              <a:ext cx="374903" cy="5044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0" y="0"/>
            <a:ext cx="12192000" cy="974090"/>
            <a:chOff x="0" y="0"/>
            <a:chExt cx="12192000" cy="974090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1503152" y="128015"/>
              <a:ext cx="571500" cy="72085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78763" y="690372"/>
              <a:ext cx="2924556" cy="240791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1006754" y="681780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82396" y="100584"/>
            <a:ext cx="3038855" cy="85039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1095755" y="128709"/>
            <a:ext cx="11008360" cy="77406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ts val="1945"/>
              </a:lnSpc>
              <a:spcBef>
                <a:spcPts val="115"/>
              </a:spcBef>
              <a:tabLst>
                <a:tab pos="9258300" algn="l"/>
              </a:tabLst>
            </a:pPr>
            <a:r>
              <a:rPr sz="2200" spc="-2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2200" spc="-509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	</a:t>
            </a:r>
            <a:r>
              <a:rPr sz="2250" b="1" spc="82" baseline="2600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2250" baseline="260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905"/>
              </a:lnSpc>
              <a:tabLst>
                <a:tab pos="9258300" algn="l"/>
              </a:tabLst>
            </a:pPr>
            <a:r>
              <a:rPr sz="3300" spc="-35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3300" spc="-53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3300" spc="-427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800" spc="-21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sz="1800" spc="-4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2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Techniqueof</a:t>
            </a:r>
            <a:endParaRPr sz="1800">
              <a:latin typeface="Trebuchet MS" panose="020B0603020202020204"/>
              <a:cs typeface="Trebuchet MS" panose="020B0603020202020204"/>
            </a:endParaRPr>
          </a:p>
          <a:p>
            <a:pPr marR="63500" algn="r">
              <a:lnSpc>
                <a:spcPts val="2120"/>
              </a:lnSpc>
            </a:pPr>
            <a:r>
              <a:rPr sz="1800" spc="-18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800" spc="7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1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8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0" y="0"/>
            <a:ext cx="12191999" cy="973836"/>
            <a:chOff x="0" y="0"/>
            <a:chExt cx="12191999" cy="973836"/>
          </a:xfrm>
        </p:grpSpPr>
        <p:sp>
          <p:nvSpPr>
            <p:cNvPr id="15" name="object 15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11503152" y="128015"/>
              <a:ext cx="571500" cy="71932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778763" y="690372"/>
              <a:ext cx="2924556" cy="23926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006754" y="680891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lang="en-US"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lang="zh-CN" altLang="en-US"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lang="zh-CN" altLang="en-US"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lang="zh-CN" altLang="en-US"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 dirty="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83919" y="73152"/>
            <a:ext cx="3403091" cy="8991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0"/>
          <p:cNvSpPr txBox="1"/>
          <p:nvPr/>
        </p:nvSpPr>
        <p:spPr>
          <a:xfrm>
            <a:off x="1083053" y="107137"/>
            <a:ext cx="3277413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Chongqing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University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of</a:t>
            </a:r>
            <a:endParaRPr lang="en-US" sz="2200" dirty="0">
              <a:solidFill>
                <a:srgbClr val="FFFFFF"/>
              </a:solidFill>
              <a:latin typeface="Trebuchet MS" panose="020B0603020202020204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Technology</a:t>
            </a:r>
            <a:endParaRPr lang="zh-CN" altLang="en-US" sz="2200" dirty="0">
              <a:solidFill>
                <a:srgbClr val="FFFFFF"/>
              </a:solidFill>
              <a:latin typeface="Trebuchet MS" panose="020B0603020202020204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067801" y="11281"/>
            <a:ext cx="2761792" cy="823942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205"/>
              </a:spcBef>
            </a:pPr>
            <a:r>
              <a:rPr sz="15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1500" dirty="0">
              <a:latin typeface="Arial" panose="020B0604020202020204"/>
              <a:cs typeface="Arial" panose="020B0604020202020204"/>
            </a:endParaRPr>
          </a:p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lang="en-US"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zh-CN" dirty="0">
                <a:solidFill>
                  <a:srgbClr val="D9D9D9"/>
                </a:solidFill>
                <a:latin typeface="Trebuchet MS" panose="020B0603020202020204"/>
              </a:rPr>
              <a:t>Technique of</a:t>
            </a:r>
            <a:r>
              <a:rPr sz="1800" spc="-5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dirty="0">
                <a:solidFill>
                  <a:srgbClr val="D9D9D9"/>
                </a:solidFill>
                <a:latin typeface="Trebuchet MS" panose="020B0603020202020204"/>
              </a:rPr>
              <a:t>Artificial Intelligence</a:t>
            </a:r>
            <a:endParaRPr dirty="0">
              <a:solidFill>
                <a:srgbClr val="D9D9D9"/>
              </a:solidFill>
              <a:latin typeface="Trebuchet MS" panose="020B0603020202020204"/>
            </a:endParaRPr>
          </a:p>
        </p:txBody>
      </p:sp>
      <p:pic>
        <p:nvPicPr>
          <p:cNvPr id="34" name="图片 3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87108" y="969264"/>
            <a:ext cx="3017782" cy="963251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796540" y="1828800"/>
            <a:ext cx="6598920" cy="429768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7148" y="48383"/>
            <a:ext cx="11349990" cy="5099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R="582295" algn="r">
              <a:lnSpc>
                <a:spcPts val="880"/>
              </a:lnSpc>
              <a:spcBef>
                <a:spcPts val="80"/>
              </a:spcBef>
            </a:pPr>
            <a:r>
              <a:rPr sz="1200" b="1" spc="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12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180"/>
              </a:lnSpc>
              <a:tabLst>
                <a:tab pos="10379710" algn="l"/>
              </a:tabLst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sz="15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	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16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3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359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hn</a:t>
            </a:r>
            <a:r>
              <a:rPr sz="1500" spc="-150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7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8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f</a:t>
            </a:r>
            <a:endParaRPr sz="1500" baseline="-2800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ts val="1740"/>
              </a:lnSpc>
              <a:tabLst>
                <a:tab pos="10379710" algn="l"/>
              </a:tabLst>
            </a:pPr>
            <a:r>
              <a:rPr sz="2250" spc="-247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2250" spc="-38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spc="-29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1756136" y="0"/>
              <a:ext cx="374903" cy="5044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0" y="0"/>
            <a:ext cx="12192000" cy="974090"/>
            <a:chOff x="0" y="0"/>
            <a:chExt cx="12192000" cy="974090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1503152" y="128015"/>
              <a:ext cx="571500" cy="72085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78763" y="690372"/>
              <a:ext cx="2924556" cy="240791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1006754" y="681780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82396" y="100584"/>
            <a:ext cx="3038855" cy="85039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1095755" y="128709"/>
            <a:ext cx="11008360" cy="77406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ts val="1945"/>
              </a:lnSpc>
              <a:spcBef>
                <a:spcPts val="115"/>
              </a:spcBef>
              <a:tabLst>
                <a:tab pos="9258300" algn="l"/>
              </a:tabLst>
            </a:pPr>
            <a:r>
              <a:rPr sz="2200" spc="-2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2200" spc="-509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	</a:t>
            </a:r>
            <a:r>
              <a:rPr sz="2250" b="1" spc="82" baseline="2600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2250" baseline="260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905"/>
              </a:lnSpc>
              <a:tabLst>
                <a:tab pos="9258300" algn="l"/>
              </a:tabLst>
            </a:pPr>
            <a:r>
              <a:rPr sz="3300" spc="-35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3300" spc="-53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3300" spc="-427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800" spc="-21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sz="1800" spc="-4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2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Techniqueof</a:t>
            </a:r>
            <a:endParaRPr sz="1800">
              <a:latin typeface="Trebuchet MS" panose="020B0603020202020204"/>
              <a:cs typeface="Trebuchet MS" panose="020B0603020202020204"/>
            </a:endParaRPr>
          </a:p>
          <a:p>
            <a:pPr marR="63500" algn="r">
              <a:lnSpc>
                <a:spcPts val="2120"/>
              </a:lnSpc>
            </a:pPr>
            <a:r>
              <a:rPr sz="1800" spc="-18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800" spc="7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1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8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0" y="0"/>
            <a:ext cx="12191999" cy="973836"/>
            <a:chOff x="0" y="0"/>
            <a:chExt cx="12191999" cy="973836"/>
          </a:xfrm>
        </p:grpSpPr>
        <p:sp>
          <p:nvSpPr>
            <p:cNvPr id="15" name="object 15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11503152" y="128015"/>
              <a:ext cx="571500" cy="71932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778763" y="690372"/>
              <a:ext cx="2924556" cy="23926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006754" y="680891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lang="en-US"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lang="zh-CN" altLang="en-US"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lang="zh-CN" altLang="en-US"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lang="zh-CN" altLang="en-US"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 dirty="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83919" y="73152"/>
            <a:ext cx="3403091" cy="8991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0"/>
          <p:cNvSpPr txBox="1"/>
          <p:nvPr/>
        </p:nvSpPr>
        <p:spPr>
          <a:xfrm>
            <a:off x="1083053" y="107137"/>
            <a:ext cx="3277413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Chongqing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University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of</a:t>
            </a:r>
            <a:endParaRPr lang="en-US" sz="2200" dirty="0">
              <a:solidFill>
                <a:srgbClr val="FFFFFF"/>
              </a:solidFill>
              <a:latin typeface="Trebuchet MS" panose="020B0603020202020204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Technology</a:t>
            </a:r>
            <a:endParaRPr lang="zh-CN" altLang="en-US" sz="2200" dirty="0">
              <a:solidFill>
                <a:srgbClr val="FFFFFF"/>
              </a:solidFill>
              <a:latin typeface="Trebuchet MS" panose="020B0603020202020204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067801" y="11281"/>
            <a:ext cx="2761792" cy="823942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205"/>
              </a:spcBef>
            </a:pPr>
            <a:r>
              <a:rPr sz="15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1500" dirty="0">
              <a:latin typeface="Arial" panose="020B0604020202020204"/>
              <a:cs typeface="Arial" panose="020B0604020202020204"/>
            </a:endParaRPr>
          </a:p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lang="en-US"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zh-CN" dirty="0">
                <a:solidFill>
                  <a:srgbClr val="D9D9D9"/>
                </a:solidFill>
                <a:latin typeface="Trebuchet MS" panose="020B0603020202020204"/>
              </a:rPr>
              <a:t>Technique of</a:t>
            </a:r>
            <a:r>
              <a:rPr sz="1800" spc="-5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dirty="0">
                <a:solidFill>
                  <a:srgbClr val="D9D9D9"/>
                </a:solidFill>
                <a:latin typeface="Trebuchet MS" panose="020B0603020202020204"/>
              </a:rPr>
              <a:t>Artificial Intelligence</a:t>
            </a:r>
            <a:endParaRPr dirty="0">
              <a:solidFill>
                <a:srgbClr val="D9D9D9"/>
              </a:solidFill>
              <a:latin typeface="Trebuchet MS" panose="020B0603020202020204"/>
            </a:endParaRPr>
          </a:p>
        </p:txBody>
      </p:sp>
      <p:pic>
        <p:nvPicPr>
          <p:cNvPr id="34" name="图片 3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87108" y="969264"/>
            <a:ext cx="3017782" cy="963251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6475" y="1953260"/>
            <a:ext cx="10205287" cy="3960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7148" y="48383"/>
            <a:ext cx="11349990" cy="5099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R="582295" algn="r">
              <a:lnSpc>
                <a:spcPts val="880"/>
              </a:lnSpc>
              <a:spcBef>
                <a:spcPts val="80"/>
              </a:spcBef>
            </a:pPr>
            <a:r>
              <a:rPr sz="1200" b="1" spc="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12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180"/>
              </a:lnSpc>
              <a:tabLst>
                <a:tab pos="10379710" algn="l"/>
              </a:tabLst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sz="15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	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16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3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359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hn</a:t>
            </a:r>
            <a:r>
              <a:rPr sz="1500" spc="-150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7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8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f</a:t>
            </a:r>
            <a:endParaRPr sz="1500" baseline="-2800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ts val="1740"/>
              </a:lnSpc>
              <a:tabLst>
                <a:tab pos="10379710" algn="l"/>
              </a:tabLst>
            </a:pPr>
            <a:r>
              <a:rPr sz="2250" spc="-247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2250" spc="-38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spc="-29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1756136" y="0"/>
              <a:ext cx="374903" cy="5044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0" y="0"/>
            <a:ext cx="12192000" cy="974090"/>
            <a:chOff x="0" y="0"/>
            <a:chExt cx="12192000" cy="974090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1503152" y="128015"/>
              <a:ext cx="571500" cy="72085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78763" y="690372"/>
              <a:ext cx="2924556" cy="240791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1006754" y="681780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82396" y="100584"/>
            <a:ext cx="3038855" cy="85039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1095755" y="128709"/>
            <a:ext cx="11008360" cy="77406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ts val="1945"/>
              </a:lnSpc>
              <a:spcBef>
                <a:spcPts val="115"/>
              </a:spcBef>
              <a:tabLst>
                <a:tab pos="9258300" algn="l"/>
              </a:tabLst>
            </a:pPr>
            <a:r>
              <a:rPr sz="2200" spc="-2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2200" spc="-509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	</a:t>
            </a:r>
            <a:r>
              <a:rPr sz="2250" b="1" spc="82" baseline="2600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2250" baseline="260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905"/>
              </a:lnSpc>
              <a:tabLst>
                <a:tab pos="9258300" algn="l"/>
              </a:tabLst>
            </a:pPr>
            <a:r>
              <a:rPr sz="3300" spc="-35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3300" spc="-53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3300" spc="-427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800" spc="-21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sz="1800" spc="-4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2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Techniqueof</a:t>
            </a:r>
            <a:endParaRPr sz="1800">
              <a:latin typeface="Trebuchet MS" panose="020B0603020202020204"/>
              <a:cs typeface="Trebuchet MS" panose="020B0603020202020204"/>
            </a:endParaRPr>
          </a:p>
          <a:p>
            <a:pPr marR="63500" algn="r">
              <a:lnSpc>
                <a:spcPts val="2120"/>
              </a:lnSpc>
            </a:pPr>
            <a:r>
              <a:rPr sz="1800" spc="-18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800" spc="7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1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8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0" y="0"/>
            <a:ext cx="12191999" cy="973836"/>
            <a:chOff x="0" y="0"/>
            <a:chExt cx="12191999" cy="973836"/>
          </a:xfrm>
        </p:grpSpPr>
        <p:sp>
          <p:nvSpPr>
            <p:cNvPr id="15" name="object 15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11503152" y="128015"/>
              <a:ext cx="571500" cy="71932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778763" y="690372"/>
              <a:ext cx="2924556" cy="23926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006754" y="680891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lang="en-US"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lang="zh-CN" altLang="en-US"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lang="zh-CN" altLang="en-US"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lang="zh-CN" altLang="en-US"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 dirty="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83919" y="73152"/>
            <a:ext cx="3403091" cy="8991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0"/>
          <p:cNvSpPr txBox="1"/>
          <p:nvPr/>
        </p:nvSpPr>
        <p:spPr>
          <a:xfrm>
            <a:off x="1083053" y="107137"/>
            <a:ext cx="3277413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Chongqing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University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of</a:t>
            </a:r>
            <a:endParaRPr lang="en-US" sz="2200" dirty="0">
              <a:solidFill>
                <a:srgbClr val="FFFFFF"/>
              </a:solidFill>
              <a:latin typeface="Trebuchet MS" panose="020B0603020202020204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Technology</a:t>
            </a:r>
            <a:endParaRPr lang="zh-CN" altLang="en-US" sz="2200" dirty="0">
              <a:solidFill>
                <a:srgbClr val="FFFFFF"/>
              </a:solidFill>
              <a:latin typeface="Trebuchet MS" panose="020B0603020202020204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067801" y="11281"/>
            <a:ext cx="2761792" cy="823942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205"/>
              </a:spcBef>
            </a:pPr>
            <a:r>
              <a:rPr sz="15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1500" dirty="0">
              <a:latin typeface="Arial" panose="020B0604020202020204"/>
              <a:cs typeface="Arial" panose="020B0604020202020204"/>
            </a:endParaRPr>
          </a:p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lang="en-US"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zh-CN" dirty="0">
                <a:solidFill>
                  <a:srgbClr val="D9D9D9"/>
                </a:solidFill>
                <a:latin typeface="Trebuchet MS" panose="020B0603020202020204"/>
              </a:rPr>
              <a:t>Technique of</a:t>
            </a:r>
            <a:r>
              <a:rPr sz="1800" spc="-5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dirty="0">
                <a:solidFill>
                  <a:srgbClr val="D9D9D9"/>
                </a:solidFill>
                <a:latin typeface="Trebuchet MS" panose="020B0603020202020204"/>
              </a:rPr>
              <a:t>Artificial Intelligence</a:t>
            </a:r>
            <a:endParaRPr dirty="0">
              <a:solidFill>
                <a:srgbClr val="D9D9D9"/>
              </a:solidFill>
              <a:latin typeface="Trebuchet MS" panose="020B0603020202020204"/>
            </a:endParaRPr>
          </a:p>
        </p:txBody>
      </p:sp>
      <p:pic>
        <p:nvPicPr>
          <p:cNvPr id="34" name="图片 3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87108" y="969264"/>
            <a:ext cx="3017782" cy="963251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33550" y="1981200"/>
            <a:ext cx="8724900" cy="42672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7148" y="48383"/>
            <a:ext cx="11349990" cy="5099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R="582295" algn="r">
              <a:lnSpc>
                <a:spcPts val="880"/>
              </a:lnSpc>
              <a:spcBef>
                <a:spcPts val="80"/>
              </a:spcBef>
            </a:pPr>
            <a:r>
              <a:rPr sz="1200" b="1" spc="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12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180"/>
              </a:lnSpc>
              <a:tabLst>
                <a:tab pos="10379710" algn="l"/>
              </a:tabLst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sz="15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	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16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3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359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hn</a:t>
            </a:r>
            <a:r>
              <a:rPr sz="1500" spc="-150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7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8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f</a:t>
            </a:r>
            <a:endParaRPr sz="1500" baseline="-2800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ts val="1740"/>
              </a:lnSpc>
              <a:tabLst>
                <a:tab pos="10379710" algn="l"/>
              </a:tabLst>
            </a:pPr>
            <a:r>
              <a:rPr sz="2250" spc="-247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2250" spc="-38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spc="-29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1756136" y="0"/>
              <a:ext cx="374903" cy="5044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0" y="0"/>
            <a:ext cx="12192000" cy="974090"/>
            <a:chOff x="0" y="0"/>
            <a:chExt cx="12192000" cy="974090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1503152" y="128015"/>
              <a:ext cx="571500" cy="72085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78763" y="690372"/>
              <a:ext cx="2924556" cy="240791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1006754" y="681780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82396" y="100584"/>
            <a:ext cx="3038855" cy="85039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1095755" y="128709"/>
            <a:ext cx="11008360" cy="77406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ts val="1945"/>
              </a:lnSpc>
              <a:spcBef>
                <a:spcPts val="115"/>
              </a:spcBef>
              <a:tabLst>
                <a:tab pos="9258300" algn="l"/>
              </a:tabLst>
            </a:pPr>
            <a:r>
              <a:rPr sz="2200" spc="-2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2200" spc="-509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	</a:t>
            </a:r>
            <a:r>
              <a:rPr sz="2250" b="1" spc="82" baseline="2600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2250" baseline="260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905"/>
              </a:lnSpc>
              <a:tabLst>
                <a:tab pos="9258300" algn="l"/>
              </a:tabLst>
            </a:pPr>
            <a:r>
              <a:rPr sz="3300" spc="-35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3300" spc="-53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3300" spc="-427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800" spc="-21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sz="1800" spc="-4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2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Techniqueof</a:t>
            </a:r>
            <a:endParaRPr sz="1800">
              <a:latin typeface="Trebuchet MS" panose="020B0603020202020204"/>
              <a:cs typeface="Trebuchet MS" panose="020B0603020202020204"/>
            </a:endParaRPr>
          </a:p>
          <a:p>
            <a:pPr marR="63500" algn="r">
              <a:lnSpc>
                <a:spcPts val="2120"/>
              </a:lnSpc>
            </a:pPr>
            <a:r>
              <a:rPr sz="1800" spc="-18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800" spc="7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1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8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0" y="0"/>
            <a:ext cx="12191999" cy="973836"/>
            <a:chOff x="0" y="0"/>
            <a:chExt cx="12191999" cy="973836"/>
          </a:xfrm>
        </p:grpSpPr>
        <p:sp>
          <p:nvSpPr>
            <p:cNvPr id="15" name="object 15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11503152" y="128015"/>
              <a:ext cx="571500" cy="71932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778763" y="690372"/>
              <a:ext cx="2924556" cy="23926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006754" y="680891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lang="en-US"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lang="zh-CN" altLang="en-US"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lang="zh-CN" altLang="en-US"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lang="zh-CN" altLang="en-US"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 dirty="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83919" y="73152"/>
            <a:ext cx="3403091" cy="8991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0"/>
          <p:cNvSpPr txBox="1"/>
          <p:nvPr/>
        </p:nvSpPr>
        <p:spPr>
          <a:xfrm>
            <a:off x="1083053" y="107137"/>
            <a:ext cx="3277413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Chongqing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University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of</a:t>
            </a:r>
            <a:endParaRPr lang="en-US" sz="2200" dirty="0">
              <a:solidFill>
                <a:srgbClr val="FFFFFF"/>
              </a:solidFill>
              <a:latin typeface="Trebuchet MS" panose="020B0603020202020204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Technology</a:t>
            </a:r>
            <a:endParaRPr lang="zh-CN" altLang="en-US" sz="2200" dirty="0">
              <a:solidFill>
                <a:srgbClr val="FFFFFF"/>
              </a:solidFill>
              <a:latin typeface="Trebuchet MS" panose="020B0603020202020204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067801" y="11281"/>
            <a:ext cx="2761792" cy="823942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205"/>
              </a:spcBef>
            </a:pPr>
            <a:r>
              <a:rPr sz="15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1500" dirty="0">
              <a:latin typeface="Arial" panose="020B0604020202020204"/>
              <a:cs typeface="Arial" panose="020B0604020202020204"/>
            </a:endParaRPr>
          </a:p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lang="en-US"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zh-CN" dirty="0">
                <a:solidFill>
                  <a:srgbClr val="D9D9D9"/>
                </a:solidFill>
                <a:latin typeface="Trebuchet MS" panose="020B0603020202020204"/>
              </a:rPr>
              <a:t>Technique of</a:t>
            </a:r>
            <a:r>
              <a:rPr sz="1800" spc="-5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dirty="0">
                <a:solidFill>
                  <a:srgbClr val="D9D9D9"/>
                </a:solidFill>
                <a:latin typeface="Trebuchet MS" panose="020B0603020202020204"/>
              </a:rPr>
              <a:t>Artificial Intelligence</a:t>
            </a:r>
            <a:endParaRPr dirty="0">
              <a:solidFill>
                <a:srgbClr val="D9D9D9"/>
              </a:solidFill>
              <a:latin typeface="Trebuchet MS" panose="020B0603020202020204"/>
            </a:endParaRPr>
          </a:p>
        </p:txBody>
      </p:sp>
      <p:pic>
        <p:nvPicPr>
          <p:cNvPr id="34" name="图片 3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87108" y="969264"/>
            <a:ext cx="3017782" cy="963251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676400" y="1752600"/>
            <a:ext cx="8564880" cy="467868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7148" y="48383"/>
            <a:ext cx="11349990" cy="5099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R="582295" algn="r">
              <a:lnSpc>
                <a:spcPts val="880"/>
              </a:lnSpc>
              <a:spcBef>
                <a:spcPts val="80"/>
              </a:spcBef>
            </a:pPr>
            <a:r>
              <a:rPr sz="1200" b="1" spc="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12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180"/>
              </a:lnSpc>
              <a:tabLst>
                <a:tab pos="10379710" algn="l"/>
              </a:tabLst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sz="15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	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16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3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359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hn</a:t>
            </a:r>
            <a:r>
              <a:rPr sz="1500" spc="-150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7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8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f</a:t>
            </a:r>
            <a:endParaRPr sz="1500" baseline="-2800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ts val="1740"/>
              </a:lnSpc>
              <a:tabLst>
                <a:tab pos="10379710" algn="l"/>
              </a:tabLst>
            </a:pPr>
            <a:r>
              <a:rPr sz="2250" spc="-247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2250" spc="-38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spc="-29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1756136" y="0"/>
              <a:ext cx="374903" cy="5044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0" y="0"/>
            <a:ext cx="12192000" cy="974090"/>
            <a:chOff x="0" y="0"/>
            <a:chExt cx="12192000" cy="974090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1503152" y="128015"/>
              <a:ext cx="571500" cy="72085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78763" y="690372"/>
              <a:ext cx="2924556" cy="240791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1006754" y="681780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82396" y="100584"/>
            <a:ext cx="3038855" cy="85039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1095755" y="128709"/>
            <a:ext cx="11008360" cy="77406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ts val="1945"/>
              </a:lnSpc>
              <a:spcBef>
                <a:spcPts val="115"/>
              </a:spcBef>
              <a:tabLst>
                <a:tab pos="9258300" algn="l"/>
              </a:tabLst>
            </a:pPr>
            <a:r>
              <a:rPr sz="2200" spc="-2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2200" spc="-509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	</a:t>
            </a:r>
            <a:r>
              <a:rPr sz="2250" b="1" spc="82" baseline="2600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2250" baseline="260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905"/>
              </a:lnSpc>
              <a:tabLst>
                <a:tab pos="9258300" algn="l"/>
              </a:tabLst>
            </a:pPr>
            <a:r>
              <a:rPr sz="3300" spc="-35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3300" spc="-53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3300" spc="-427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800" spc="-21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sz="1800" spc="-4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2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Techniqueof</a:t>
            </a:r>
            <a:endParaRPr sz="1800">
              <a:latin typeface="Trebuchet MS" panose="020B0603020202020204"/>
              <a:cs typeface="Trebuchet MS" panose="020B0603020202020204"/>
            </a:endParaRPr>
          </a:p>
          <a:p>
            <a:pPr marR="63500" algn="r">
              <a:lnSpc>
                <a:spcPts val="2120"/>
              </a:lnSpc>
            </a:pPr>
            <a:r>
              <a:rPr sz="1800" spc="-18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800" spc="7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1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8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0" y="0"/>
            <a:ext cx="12191999" cy="973836"/>
            <a:chOff x="0" y="0"/>
            <a:chExt cx="12191999" cy="973836"/>
          </a:xfrm>
        </p:grpSpPr>
        <p:sp>
          <p:nvSpPr>
            <p:cNvPr id="15" name="object 15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11503152" y="128015"/>
              <a:ext cx="571500" cy="71932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778763" y="690372"/>
              <a:ext cx="2924556" cy="23926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006754" y="680891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lang="en-US"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lang="zh-CN" altLang="en-US"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lang="zh-CN" altLang="en-US"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lang="zh-CN" altLang="en-US"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 dirty="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83919" y="73152"/>
            <a:ext cx="3403091" cy="8991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0"/>
          <p:cNvSpPr txBox="1"/>
          <p:nvPr/>
        </p:nvSpPr>
        <p:spPr>
          <a:xfrm>
            <a:off x="1083053" y="107137"/>
            <a:ext cx="3277413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Chongqing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University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of</a:t>
            </a:r>
            <a:endParaRPr lang="en-US" sz="2200" dirty="0">
              <a:solidFill>
                <a:srgbClr val="FFFFFF"/>
              </a:solidFill>
              <a:latin typeface="Trebuchet MS" panose="020B0603020202020204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Technology</a:t>
            </a:r>
            <a:endParaRPr lang="zh-CN" altLang="en-US" sz="2200" dirty="0">
              <a:solidFill>
                <a:srgbClr val="FFFFFF"/>
              </a:solidFill>
              <a:latin typeface="Trebuchet MS" panose="020B0603020202020204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067801" y="11281"/>
            <a:ext cx="2761792" cy="823942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205"/>
              </a:spcBef>
            </a:pPr>
            <a:r>
              <a:rPr sz="15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1500" dirty="0">
              <a:latin typeface="Arial" panose="020B0604020202020204"/>
              <a:cs typeface="Arial" panose="020B0604020202020204"/>
            </a:endParaRPr>
          </a:p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lang="en-US"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zh-CN" dirty="0">
                <a:solidFill>
                  <a:srgbClr val="D9D9D9"/>
                </a:solidFill>
                <a:latin typeface="Trebuchet MS" panose="020B0603020202020204"/>
              </a:rPr>
              <a:t>Technique of</a:t>
            </a:r>
            <a:r>
              <a:rPr sz="1800" spc="-5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dirty="0">
                <a:solidFill>
                  <a:srgbClr val="D9D9D9"/>
                </a:solidFill>
                <a:latin typeface="Trebuchet MS" panose="020B0603020202020204"/>
              </a:rPr>
              <a:t>Artificial Intelligence</a:t>
            </a:r>
            <a:endParaRPr dirty="0">
              <a:solidFill>
                <a:srgbClr val="D9D9D9"/>
              </a:solidFill>
              <a:latin typeface="Trebuchet MS" panose="020B0603020202020204"/>
            </a:endParaRPr>
          </a:p>
        </p:txBody>
      </p:sp>
      <p:pic>
        <p:nvPicPr>
          <p:cNvPr id="34" name="图片 3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87108" y="969264"/>
            <a:ext cx="3017782" cy="963251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86000" y="1905000"/>
            <a:ext cx="7200900" cy="42672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object 13"/>
          <p:cNvGrpSpPr/>
          <p:nvPr/>
        </p:nvGrpSpPr>
        <p:grpSpPr>
          <a:xfrm>
            <a:off x="3308603" y="2438400"/>
            <a:ext cx="4972050" cy="2268855"/>
            <a:chOff x="3308603" y="2438400"/>
            <a:chExt cx="4972050" cy="2268855"/>
          </a:xfrm>
        </p:grpSpPr>
        <p:sp>
          <p:nvSpPr>
            <p:cNvPr id="29" name="object 14"/>
            <p:cNvSpPr/>
            <p:nvPr/>
          </p:nvSpPr>
          <p:spPr>
            <a:xfrm>
              <a:off x="4097671" y="3788656"/>
              <a:ext cx="3473127" cy="346892"/>
            </a:xfrm>
            <a:prstGeom prst="rect">
              <a:avLst/>
            </a:prstGeom>
            <a:blipFill>
              <a:blip r:embed="rId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15"/>
            <p:cNvSpPr/>
            <p:nvPr/>
          </p:nvSpPr>
          <p:spPr>
            <a:xfrm>
              <a:off x="3308603" y="2438400"/>
              <a:ext cx="4972050" cy="226847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1" name="object 16"/>
          <p:cNvSpPr txBox="1"/>
          <p:nvPr/>
        </p:nvSpPr>
        <p:spPr>
          <a:xfrm>
            <a:off x="3974972" y="2764993"/>
            <a:ext cx="3642360" cy="1245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000" b="1" dirty="0">
                <a:solidFill>
                  <a:srgbClr val="001F5F"/>
                </a:solidFill>
                <a:latin typeface="Times New Roman" panose="02020603050405020304"/>
                <a:cs typeface="Times New Roman" panose="02020603050405020304"/>
              </a:rPr>
              <a:t>Thanks!</a:t>
            </a:r>
            <a:endParaRPr sz="80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2" name="object 2"/>
          <p:cNvSpPr txBox="1"/>
          <p:nvPr>
            <p:custDataLst>
              <p:tags r:id="rId3"/>
            </p:custDataLst>
          </p:nvPr>
        </p:nvSpPr>
        <p:spPr>
          <a:xfrm>
            <a:off x="657148" y="48383"/>
            <a:ext cx="11349990" cy="5099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R="582295" algn="r">
              <a:lnSpc>
                <a:spcPts val="880"/>
              </a:lnSpc>
              <a:spcBef>
                <a:spcPts val="80"/>
              </a:spcBef>
            </a:pPr>
            <a:r>
              <a:rPr sz="1200" b="1" spc="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12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180"/>
              </a:lnSpc>
              <a:tabLst>
                <a:tab pos="10379710" algn="l"/>
              </a:tabLst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sz="15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	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16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3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359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hn</a:t>
            </a:r>
            <a:r>
              <a:rPr sz="1500" spc="-150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7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8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f</a:t>
            </a:r>
            <a:endParaRPr sz="1500" baseline="-2800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ts val="1740"/>
              </a:lnSpc>
              <a:tabLst>
                <a:tab pos="10379710" algn="l"/>
              </a:tabLst>
            </a:pPr>
            <a:r>
              <a:rPr sz="2250" spc="-247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2250" spc="-38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spc="-29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33" name="object 3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34" name="object 4"/>
            <p:cNvSpPr/>
            <p:nvPr>
              <p:custDataLst>
                <p:tags r:id="rId4"/>
              </p:custDataLst>
            </p:nvPr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5"/>
            <p:cNvSpPr/>
            <p:nvPr>
              <p:custDataLst>
                <p:tags r:id="rId6"/>
              </p:custDataLst>
            </p:nvPr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6"/>
            <p:cNvSpPr/>
            <p:nvPr>
              <p:custDataLst>
                <p:tags r:id="rId8"/>
              </p:custDataLst>
            </p:nvPr>
          </p:nvSpPr>
          <p:spPr>
            <a:xfrm>
              <a:off x="11756136" y="0"/>
              <a:ext cx="374903" cy="504444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7" name="object 10"/>
          <p:cNvSpPr txBox="1"/>
          <p:nvPr>
            <p:custDataLst>
              <p:tags r:id="rId10"/>
            </p:custDataLst>
          </p:nvPr>
        </p:nvSpPr>
        <p:spPr>
          <a:xfrm>
            <a:off x="644525" y="86360"/>
            <a:ext cx="1885950" cy="4743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500" dirty="0">
                <a:solidFill>
                  <a:srgbClr val="FFFFFF"/>
                </a:solidFill>
                <a:uFillTx/>
                <a:latin typeface="Times New Roman" panose="02020603050405020304" charset="0"/>
                <a:cs typeface="Times New Roman" panose="02020603050405020304" charset="0"/>
                <a:sym typeface="+mn-ea"/>
              </a:rPr>
              <a:t>Chongqing</a:t>
            </a:r>
            <a:r>
              <a:rPr lang="en-US" sz="1500" dirty="0">
                <a:solidFill>
                  <a:srgbClr val="FFFFFF"/>
                </a:solidFill>
                <a:uFillTx/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sz="1500" dirty="0">
                <a:solidFill>
                  <a:srgbClr val="FFFFFF"/>
                </a:solidFill>
                <a:uFillTx/>
                <a:latin typeface="Times New Roman" panose="02020603050405020304" charset="0"/>
                <a:cs typeface="Times New Roman" panose="02020603050405020304" charset="0"/>
                <a:sym typeface="+mn-ea"/>
              </a:rPr>
              <a:t>University  of</a:t>
            </a:r>
            <a:r>
              <a:rPr lang="en-US" sz="1500" dirty="0">
                <a:solidFill>
                  <a:srgbClr val="FFFFFF"/>
                </a:solidFill>
                <a:uFillTx/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sz="1500" dirty="0">
                <a:solidFill>
                  <a:srgbClr val="FFFFFF"/>
                </a:solidFill>
                <a:uFillTx/>
                <a:latin typeface="Times New Roman" panose="02020603050405020304" charset="0"/>
                <a:cs typeface="Times New Roman" panose="02020603050405020304" charset="0"/>
                <a:sym typeface="+mn-ea"/>
              </a:rPr>
              <a:t>Technology</a:t>
            </a:r>
            <a:endParaRPr sz="15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8" name="object 11"/>
          <p:cNvSpPr/>
          <p:nvPr>
            <p:custDataLst>
              <p:tags r:id="rId11"/>
            </p:custDataLst>
          </p:nvPr>
        </p:nvSpPr>
        <p:spPr>
          <a:xfrm>
            <a:off x="11782043" y="0"/>
            <a:ext cx="339851" cy="50444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12"/>
          <p:cNvSpPr txBox="1"/>
          <p:nvPr>
            <p:custDataLst>
              <p:tags r:id="rId12"/>
            </p:custDataLst>
          </p:nvPr>
        </p:nvSpPr>
        <p:spPr>
          <a:xfrm>
            <a:off x="10681335" y="46355"/>
            <a:ext cx="1337945" cy="487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370"/>
              </a:lnSpc>
              <a:spcBef>
                <a:spcPts val="100"/>
              </a:spcBef>
            </a:pPr>
            <a:r>
              <a:rPr sz="1200" b="1" spc="4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 marL="12700">
              <a:lnSpc>
                <a:spcPts val="1130"/>
              </a:lnSpc>
            </a:pPr>
            <a:r>
              <a:rPr sz="1000" spc="-1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lang="en-US" sz="1000" spc="-1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Technique</a:t>
            </a:r>
            <a:r>
              <a:rPr lang="en-US" sz="1000" spc="-1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 </a:t>
            </a:r>
            <a:r>
              <a:rPr sz="1000" spc="-1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of</a:t>
            </a:r>
            <a:endParaRPr sz="1000">
              <a:latin typeface="Trebuchet MS" panose="020B0603020202020204"/>
              <a:cs typeface="Trebuchet MS" panose="020B0603020202020204"/>
            </a:endParaRPr>
          </a:p>
          <a:p>
            <a:pPr marL="12700">
              <a:lnSpc>
                <a:spcPct val="100000"/>
              </a:lnSpc>
            </a:pP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7148" y="48383"/>
            <a:ext cx="11349990" cy="5099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R="582295" algn="r">
              <a:lnSpc>
                <a:spcPts val="880"/>
              </a:lnSpc>
              <a:spcBef>
                <a:spcPts val="80"/>
              </a:spcBef>
            </a:pPr>
            <a:r>
              <a:rPr sz="1200" b="1" spc="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12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180"/>
              </a:lnSpc>
              <a:tabLst>
                <a:tab pos="10379710" algn="l"/>
              </a:tabLst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sz="15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	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16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3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359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hn</a:t>
            </a:r>
            <a:r>
              <a:rPr sz="1500" spc="-150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7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8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f</a:t>
            </a:r>
            <a:endParaRPr sz="1500" baseline="-2800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ts val="1740"/>
              </a:lnSpc>
              <a:tabLst>
                <a:tab pos="10379710" algn="l"/>
              </a:tabLst>
            </a:pPr>
            <a:r>
              <a:rPr sz="2250" spc="-247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2250" spc="-38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spc="-29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1756136" y="0"/>
              <a:ext cx="374903" cy="5044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/>
          <p:cNvSpPr txBox="1"/>
          <p:nvPr/>
        </p:nvSpPr>
        <p:spPr>
          <a:xfrm>
            <a:off x="644448" y="86614"/>
            <a:ext cx="137033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1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  </a:t>
            </a:r>
            <a:r>
              <a:rPr sz="1500" spc="-1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1500" spc="-2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500" spc="-19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500" dirty="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1782043" y="0"/>
            <a:ext cx="339851" cy="5044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11024361" y="46101"/>
            <a:ext cx="995044" cy="495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370"/>
              </a:lnSpc>
              <a:spcBef>
                <a:spcPts val="100"/>
              </a:spcBef>
            </a:pPr>
            <a:r>
              <a:rPr sz="1200" b="1" spc="4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 marL="12700">
              <a:lnSpc>
                <a:spcPts val="1130"/>
              </a:lnSpc>
            </a:pPr>
            <a:r>
              <a:rPr sz="1000" spc="-1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AdvancedTechniqueof</a:t>
            </a:r>
            <a:endParaRPr sz="1000">
              <a:latin typeface="Trebuchet MS" panose="020B0603020202020204"/>
              <a:cs typeface="Trebuchet MS" panose="020B0603020202020204"/>
            </a:endParaRPr>
          </a:p>
          <a:p>
            <a:pPr marL="12700">
              <a:lnSpc>
                <a:spcPct val="100000"/>
              </a:lnSpc>
            </a:pP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838827" y="593852"/>
            <a:ext cx="242443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solidFill>
                  <a:srgbClr val="001F5F"/>
                </a:solidFill>
                <a:latin typeface="Times New Roman" panose="02020603050405020304"/>
                <a:cs typeface="Times New Roman" panose="02020603050405020304"/>
              </a:rPr>
              <a:t>Motivation</a:t>
            </a:r>
            <a:endParaRPr sz="4000" dirty="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6858000" y="2133600"/>
            <a:ext cx="5072380" cy="150241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just"/>
            <a:r>
              <a:rPr lang="en-US" altLang="zh-CN" dirty="0">
                <a:sym typeface="+mn-ea"/>
              </a:rPr>
              <a:t>(1) Directly incorporating all modality information does not necessarily lead to better user preference modeling. In real-world recommendation scenarios, users often make decisions based on only part of the modality content.</a:t>
            </a:r>
            <a:endParaRPr lang="en-US" altLang="zh-CN" dirty="0">
              <a:sym typeface="+mn-ea"/>
            </a:endParaRPr>
          </a:p>
          <a:p>
            <a:pPr algn="just"/>
            <a:endParaRPr lang="en-US" altLang="zh-CN" dirty="0">
              <a:sym typeface="+mn-ea"/>
            </a:endParaRPr>
          </a:p>
          <a:p>
            <a:pPr algn="just"/>
            <a:endParaRPr lang="en-US" altLang="zh-CN" dirty="0"/>
          </a:p>
          <a:p>
            <a:pPr algn="just"/>
            <a:endParaRPr lang="en-US" altLang="zh-CN" dirty="0">
              <a:sym typeface="+mn-ea"/>
            </a:endParaRPr>
          </a:p>
          <a:p>
            <a:pPr algn="just"/>
            <a:endParaRPr lang="en-US" altLang="zh-CN" dirty="0"/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" y="2102668"/>
            <a:ext cx="6818197" cy="3688532"/>
          </a:xfrm>
          <a:prstGeom prst="rect">
            <a:avLst/>
          </a:prstGeom>
        </p:spPr>
      </p:pic>
      <p:sp>
        <p:nvSpPr>
          <p:cNvPr id="24" name="文本框 23"/>
          <p:cNvSpPr txBox="1"/>
          <p:nvPr/>
        </p:nvSpPr>
        <p:spPr>
          <a:xfrm>
            <a:off x="6859675" y="3946934"/>
            <a:ext cx="515973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/>
              <a:t>(2)</a:t>
            </a:r>
            <a:r>
              <a:rPr lang="zh-CN" altLang="en-US" dirty="0"/>
              <a:t> Different modalities naturally contain both shared semantics and modality-specific complementary details. Directly aligning the full modality representations may over-suppress such modality-specific information, which can also be useful for recommendation.</a:t>
            </a:r>
            <a:endParaRPr lang="zh-CN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7148" y="48383"/>
            <a:ext cx="11349990" cy="5099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R="582295" algn="r">
              <a:lnSpc>
                <a:spcPts val="880"/>
              </a:lnSpc>
              <a:spcBef>
                <a:spcPts val="80"/>
              </a:spcBef>
            </a:pPr>
            <a:r>
              <a:rPr sz="1200" b="1" spc="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12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180"/>
              </a:lnSpc>
              <a:tabLst>
                <a:tab pos="10379710" algn="l"/>
              </a:tabLst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sz="15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	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16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3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359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hn</a:t>
            </a:r>
            <a:r>
              <a:rPr sz="1500" spc="-150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7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8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f</a:t>
            </a:r>
            <a:endParaRPr sz="1500" baseline="-2800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ts val="1740"/>
              </a:lnSpc>
              <a:tabLst>
                <a:tab pos="10379710" algn="l"/>
              </a:tabLst>
            </a:pPr>
            <a:r>
              <a:rPr sz="2250" spc="-247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2250" spc="-38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spc="-29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1756136" y="0"/>
              <a:ext cx="374903" cy="5044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-275" dirty="0"/>
              <a:t>C</a:t>
            </a:r>
            <a:r>
              <a:rPr spc="-204" dirty="0"/>
              <a:t>h</a:t>
            </a:r>
            <a:r>
              <a:rPr spc="-245" dirty="0"/>
              <a:t>o</a:t>
            </a:r>
            <a:r>
              <a:rPr spc="-175" dirty="0"/>
              <a:t>n</a:t>
            </a:r>
            <a:r>
              <a:rPr spc="-180" dirty="0"/>
              <a:t>g</a:t>
            </a:r>
            <a:r>
              <a:rPr spc="-240" dirty="0"/>
              <a:t>q</a:t>
            </a:r>
            <a:r>
              <a:rPr spc="-135" dirty="0"/>
              <a:t>i</a:t>
            </a:r>
            <a:r>
              <a:rPr spc="-180" dirty="0"/>
              <a:t>n</a:t>
            </a:r>
            <a:r>
              <a:rPr spc="114" dirty="0"/>
              <a:t>g</a:t>
            </a:r>
            <a:r>
              <a:rPr spc="-365" dirty="0"/>
              <a:t>U</a:t>
            </a:r>
            <a:r>
              <a:rPr spc="-200" dirty="0"/>
              <a:t>n</a:t>
            </a:r>
            <a:r>
              <a:rPr spc="-135" dirty="0"/>
              <a:t>i</a:t>
            </a:r>
            <a:r>
              <a:rPr spc="-160" dirty="0"/>
              <a:t>v</a:t>
            </a:r>
            <a:r>
              <a:rPr spc="-235" dirty="0"/>
              <a:t>e</a:t>
            </a:r>
            <a:r>
              <a:rPr spc="-120" dirty="0"/>
              <a:t>r</a:t>
            </a:r>
            <a:r>
              <a:rPr spc="-70" dirty="0"/>
              <a:t>s</a:t>
            </a:r>
            <a:r>
              <a:rPr spc="-135" dirty="0"/>
              <a:t>i</a:t>
            </a:r>
            <a:r>
              <a:rPr spc="-204" dirty="0"/>
              <a:t>t</a:t>
            </a:r>
            <a:r>
              <a:rPr spc="-15" dirty="0"/>
              <a:t>y  </a:t>
            </a:r>
            <a:r>
              <a:rPr spc="-165" dirty="0"/>
              <a:t>of</a:t>
            </a:r>
            <a:r>
              <a:rPr spc="-265" dirty="0"/>
              <a:t> </a:t>
            </a:r>
            <a:r>
              <a:rPr spc="-195" dirty="0"/>
              <a:t>Technology</a:t>
            </a:r>
            <a:endParaRPr spc="-195" dirty="0"/>
          </a:p>
        </p:txBody>
      </p:sp>
      <p:sp>
        <p:nvSpPr>
          <p:cNvPr id="11" name="object 11"/>
          <p:cNvSpPr/>
          <p:nvPr/>
        </p:nvSpPr>
        <p:spPr>
          <a:xfrm>
            <a:off x="11782043" y="0"/>
            <a:ext cx="339851" cy="5044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11024361" y="46101"/>
            <a:ext cx="995044" cy="495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370"/>
              </a:lnSpc>
              <a:spcBef>
                <a:spcPts val="100"/>
              </a:spcBef>
            </a:pPr>
            <a:r>
              <a:rPr sz="1200" b="1" spc="4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 marL="12700">
              <a:lnSpc>
                <a:spcPts val="1130"/>
              </a:lnSpc>
            </a:pPr>
            <a:r>
              <a:rPr sz="1000" spc="-1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AdvancedTechniqueof</a:t>
            </a:r>
            <a:endParaRPr sz="1000">
              <a:latin typeface="Trebuchet MS" panose="020B0603020202020204"/>
              <a:cs typeface="Trebuchet MS" panose="020B0603020202020204"/>
            </a:endParaRPr>
          </a:p>
          <a:p>
            <a:pPr marL="12700">
              <a:lnSpc>
                <a:spcPct val="100000"/>
              </a:lnSpc>
            </a:pP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4639055" y="339852"/>
            <a:ext cx="2783840" cy="1153160"/>
            <a:chOff x="4639055" y="339852"/>
            <a:chExt cx="2783840" cy="1153160"/>
          </a:xfrm>
        </p:grpSpPr>
        <p:sp>
          <p:nvSpPr>
            <p:cNvPr id="14" name="object 14"/>
            <p:cNvSpPr/>
            <p:nvPr/>
          </p:nvSpPr>
          <p:spPr>
            <a:xfrm>
              <a:off x="4981671" y="1025647"/>
              <a:ext cx="2078557" cy="17354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4639055" y="339852"/>
              <a:ext cx="2783586" cy="1152906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6" name="object 16"/>
          <p:cNvSpPr txBox="1"/>
          <p:nvPr/>
        </p:nvSpPr>
        <p:spPr>
          <a:xfrm>
            <a:off x="4975352" y="506424"/>
            <a:ext cx="211391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solidFill>
                  <a:srgbClr val="001F5F"/>
                </a:solidFill>
                <a:latin typeface="Times New Roman" panose="02020603050405020304"/>
                <a:cs typeface="Times New Roman" panose="02020603050405020304"/>
              </a:rPr>
              <a:t>Overview</a:t>
            </a:r>
            <a:endParaRPr sz="4000" dirty="0">
              <a:latin typeface="Times New Roman" panose="02020603050405020304"/>
              <a:cs typeface="Times New Roman" panose="02020603050405020304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9418" y="1199192"/>
            <a:ext cx="9933161" cy="558448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7148" y="48383"/>
            <a:ext cx="11349990" cy="5099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R="582295" algn="r">
              <a:lnSpc>
                <a:spcPts val="880"/>
              </a:lnSpc>
              <a:spcBef>
                <a:spcPts val="80"/>
              </a:spcBef>
            </a:pPr>
            <a:r>
              <a:rPr sz="1200" b="1" spc="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12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180"/>
              </a:lnSpc>
              <a:tabLst>
                <a:tab pos="10379710" algn="l"/>
              </a:tabLst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sz="15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	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16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3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359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hn</a:t>
            </a:r>
            <a:r>
              <a:rPr sz="1500" spc="-150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7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8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f</a:t>
            </a:r>
            <a:endParaRPr sz="1500" baseline="-2800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ts val="1740"/>
              </a:lnSpc>
              <a:tabLst>
                <a:tab pos="10379710" algn="l"/>
              </a:tabLst>
            </a:pPr>
            <a:r>
              <a:rPr sz="2250" spc="-247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2250" spc="-38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spc="-29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1756136" y="0"/>
              <a:ext cx="374903" cy="5044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-275" dirty="0"/>
              <a:t>C</a:t>
            </a:r>
            <a:r>
              <a:rPr spc="-204" dirty="0"/>
              <a:t>h</a:t>
            </a:r>
            <a:r>
              <a:rPr spc="-245" dirty="0"/>
              <a:t>o</a:t>
            </a:r>
            <a:r>
              <a:rPr spc="-175" dirty="0"/>
              <a:t>n</a:t>
            </a:r>
            <a:r>
              <a:rPr spc="-180" dirty="0"/>
              <a:t>g</a:t>
            </a:r>
            <a:r>
              <a:rPr spc="-240" dirty="0"/>
              <a:t>q</a:t>
            </a:r>
            <a:r>
              <a:rPr spc="-135" dirty="0"/>
              <a:t>i</a:t>
            </a:r>
            <a:r>
              <a:rPr spc="-180" dirty="0"/>
              <a:t>n</a:t>
            </a:r>
            <a:r>
              <a:rPr spc="114" dirty="0"/>
              <a:t>g</a:t>
            </a:r>
            <a:r>
              <a:rPr spc="-365" dirty="0"/>
              <a:t>U</a:t>
            </a:r>
            <a:r>
              <a:rPr spc="-200" dirty="0"/>
              <a:t>n</a:t>
            </a:r>
            <a:r>
              <a:rPr spc="-135" dirty="0"/>
              <a:t>i</a:t>
            </a:r>
            <a:r>
              <a:rPr spc="-160" dirty="0"/>
              <a:t>v</a:t>
            </a:r>
            <a:r>
              <a:rPr spc="-235" dirty="0"/>
              <a:t>e</a:t>
            </a:r>
            <a:r>
              <a:rPr spc="-120" dirty="0"/>
              <a:t>r</a:t>
            </a:r>
            <a:r>
              <a:rPr spc="-70" dirty="0"/>
              <a:t>s</a:t>
            </a:r>
            <a:r>
              <a:rPr spc="-135" dirty="0"/>
              <a:t>i</a:t>
            </a:r>
            <a:r>
              <a:rPr spc="-204" dirty="0"/>
              <a:t>t</a:t>
            </a:r>
            <a:r>
              <a:rPr spc="-15" dirty="0"/>
              <a:t>y  </a:t>
            </a:r>
            <a:r>
              <a:rPr spc="-165" dirty="0"/>
              <a:t>of</a:t>
            </a:r>
            <a:r>
              <a:rPr spc="-265" dirty="0"/>
              <a:t> </a:t>
            </a:r>
            <a:r>
              <a:rPr spc="-195" dirty="0"/>
              <a:t>Technology</a:t>
            </a:r>
            <a:endParaRPr spc="-195" dirty="0"/>
          </a:p>
        </p:txBody>
      </p:sp>
      <p:sp>
        <p:nvSpPr>
          <p:cNvPr id="11" name="object 11"/>
          <p:cNvSpPr/>
          <p:nvPr/>
        </p:nvSpPr>
        <p:spPr>
          <a:xfrm>
            <a:off x="11782043" y="0"/>
            <a:ext cx="339851" cy="5044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11024361" y="46101"/>
            <a:ext cx="995044" cy="495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370"/>
              </a:lnSpc>
              <a:spcBef>
                <a:spcPts val="100"/>
              </a:spcBef>
            </a:pPr>
            <a:r>
              <a:rPr sz="1200" b="1" spc="4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 marL="12700">
              <a:lnSpc>
                <a:spcPts val="1130"/>
              </a:lnSpc>
            </a:pPr>
            <a:r>
              <a:rPr sz="1000" spc="-1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AdvancedTechniqueof</a:t>
            </a:r>
            <a:endParaRPr sz="1000">
              <a:latin typeface="Trebuchet MS" panose="020B0603020202020204"/>
              <a:cs typeface="Trebuchet MS" panose="020B0603020202020204"/>
            </a:endParaRPr>
          </a:p>
          <a:p>
            <a:pPr marL="12700">
              <a:lnSpc>
                <a:spcPct val="100000"/>
              </a:lnSpc>
            </a:pP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51" name="object 16"/>
          <p:cNvSpPr txBox="1"/>
          <p:nvPr/>
        </p:nvSpPr>
        <p:spPr>
          <a:xfrm>
            <a:off x="5321298" y="577544"/>
            <a:ext cx="1841501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4000" b="1" spc="-5" dirty="0">
                <a:solidFill>
                  <a:srgbClr val="001F5F"/>
                </a:solidFill>
                <a:latin typeface="Times New Roman" panose="02020603050405020304"/>
                <a:cs typeface="Times New Roman" panose="02020603050405020304"/>
              </a:rPr>
              <a:t>Method</a:t>
            </a:r>
            <a:endParaRPr sz="4000" b="1" spc="-5" dirty="0">
              <a:solidFill>
                <a:srgbClr val="001F5F"/>
              </a:solidFill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44" name="组合 43"/>
          <p:cNvGrpSpPr/>
          <p:nvPr/>
        </p:nvGrpSpPr>
        <p:grpSpPr>
          <a:xfrm>
            <a:off x="7620001" y="2133600"/>
            <a:ext cx="4136136" cy="2627495"/>
            <a:chOff x="7345760" y="1628000"/>
            <a:chExt cx="4176122" cy="2475095"/>
          </a:xfrm>
        </p:grpSpPr>
        <p:pic>
          <p:nvPicPr>
            <p:cNvPr id="23" name="图片 2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444829" y="1628000"/>
              <a:ext cx="4077053" cy="396274"/>
            </a:xfrm>
            <a:prstGeom prst="rect">
              <a:avLst/>
            </a:prstGeom>
          </p:spPr>
        </p:pic>
        <p:pic>
          <p:nvPicPr>
            <p:cNvPr id="26" name="图片 2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054482" y="2172738"/>
              <a:ext cx="3467400" cy="586791"/>
            </a:xfrm>
            <a:prstGeom prst="rect">
              <a:avLst/>
            </a:prstGeom>
          </p:spPr>
        </p:pic>
        <p:pic>
          <p:nvPicPr>
            <p:cNvPr id="29" name="图片 28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345760" y="2932360"/>
              <a:ext cx="4176122" cy="358171"/>
            </a:xfrm>
            <a:prstGeom prst="rect">
              <a:avLst/>
            </a:prstGeom>
          </p:spPr>
        </p:pic>
        <p:pic>
          <p:nvPicPr>
            <p:cNvPr id="31" name="图片 30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932551" y="3440098"/>
              <a:ext cx="3589331" cy="662997"/>
            </a:xfrm>
            <a:prstGeom prst="rect">
              <a:avLst/>
            </a:prstGeom>
          </p:spPr>
        </p:pic>
      </p:grpSp>
      <p:pic>
        <p:nvPicPr>
          <p:cNvPr id="41" name="图片 4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3385" y="2686676"/>
            <a:ext cx="7243197" cy="154443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7148" y="48383"/>
            <a:ext cx="11349990" cy="5099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R="582295" algn="r">
              <a:lnSpc>
                <a:spcPts val="880"/>
              </a:lnSpc>
              <a:spcBef>
                <a:spcPts val="80"/>
              </a:spcBef>
            </a:pPr>
            <a:r>
              <a:rPr sz="1200" b="1" spc="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12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180"/>
              </a:lnSpc>
              <a:tabLst>
                <a:tab pos="10379710" algn="l"/>
              </a:tabLst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sz="15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	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16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3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359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hn</a:t>
            </a:r>
            <a:r>
              <a:rPr sz="1500" spc="-150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7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8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f</a:t>
            </a:r>
            <a:endParaRPr sz="1500" baseline="-2800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ts val="1740"/>
              </a:lnSpc>
              <a:tabLst>
                <a:tab pos="10379710" algn="l"/>
              </a:tabLst>
            </a:pPr>
            <a:r>
              <a:rPr sz="2250" spc="-247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2250" spc="-38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spc="-29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1756136" y="0"/>
              <a:ext cx="374903" cy="5044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-275" dirty="0"/>
              <a:t>C</a:t>
            </a:r>
            <a:r>
              <a:rPr spc="-204" dirty="0"/>
              <a:t>h</a:t>
            </a:r>
            <a:r>
              <a:rPr spc="-245" dirty="0"/>
              <a:t>o</a:t>
            </a:r>
            <a:r>
              <a:rPr spc="-175" dirty="0"/>
              <a:t>n</a:t>
            </a:r>
            <a:r>
              <a:rPr spc="-180" dirty="0"/>
              <a:t>g</a:t>
            </a:r>
            <a:r>
              <a:rPr spc="-240" dirty="0"/>
              <a:t>q</a:t>
            </a:r>
            <a:r>
              <a:rPr spc="-135" dirty="0"/>
              <a:t>i</a:t>
            </a:r>
            <a:r>
              <a:rPr spc="-180" dirty="0"/>
              <a:t>n</a:t>
            </a:r>
            <a:r>
              <a:rPr spc="114" dirty="0"/>
              <a:t>g</a:t>
            </a:r>
            <a:r>
              <a:rPr spc="-365" dirty="0"/>
              <a:t>U</a:t>
            </a:r>
            <a:r>
              <a:rPr spc="-200" dirty="0"/>
              <a:t>n</a:t>
            </a:r>
            <a:r>
              <a:rPr spc="-135" dirty="0"/>
              <a:t>i</a:t>
            </a:r>
            <a:r>
              <a:rPr spc="-160" dirty="0"/>
              <a:t>v</a:t>
            </a:r>
            <a:r>
              <a:rPr spc="-235" dirty="0"/>
              <a:t>e</a:t>
            </a:r>
            <a:r>
              <a:rPr spc="-120" dirty="0"/>
              <a:t>r</a:t>
            </a:r>
            <a:r>
              <a:rPr spc="-70" dirty="0"/>
              <a:t>s</a:t>
            </a:r>
            <a:r>
              <a:rPr spc="-135" dirty="0"/>
              <a:t>i</a:t>
            </a:r>
            <a:r>
              <a:rPr spc="-204" dirty="0"/>
              <a:t>t</a:t>
            </a:r>
            <a:r>
              <a:rPr spc="-15" dirty="0"/>
              <a:t>y  </a:t>
            </a:r>
            <a:r>
              <a:rPr spc="-165" dirty="0"/>
              <a:t>of</a:t>
            </a:r>
            <a:r>
              <a:rPr spc="-265" dirty="0"/>
              <a:t> </a:t>
            </a:r>
            <a:r>
              <a:rPr spc="-195" dirty="0"/>
              <a:t>Technology</a:t>
            </a:r>
            <a:endParaRPr spc="-195" dirty="0"/>
          </a:p>
        </p:txBody>
      </p:sp>
      <p:sp>
        <p:nvSpPr>
          <p:cNvPr id="11" name="object 11"/>
          <p:cNvSpPr/>
          <p:nvPr/>
        </p:nvSpPr>
        <p:spPr>
          <a:xfrm>
            <a:off x="11782043" y="0"/>
            <a:ext cx="339851" cy="5044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11024361" y="46101"/>
            <a:ext cx="995044" cy="495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370"/>
              </a:lnSpc>
              <a:spcBef>
                <a:spcPts val="100"/>
              </a:spcBef>
            </a:pPr>
            <a:r>
              <a:rPr sz="1200" b="1" spc="4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 marL="12700">
              <a:lnSpc>
                <a:spcPts val="1130"/>
              </a:lnSpc>
            </a:pPr>
            <a:r>
              <a:rPr sz="1000" spc="-1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AdvancedTechniqueof</a:t>
            </a:r>
            <a:endParaRPr sz="1000">
              <a:latin typeface="Trebuchet MS" panose="020B0603020202020204"/>
              <a:cs typeface="Trebuchet MS" panose="020B0603020202020204"/>
            </a:endParaRPr>
          </a:p>
          <a:p>
            <a:pPr marL="12700">
              <a:lnSpc>
                <a:spcPct val="100000"/>
              </a:lnSpc>
            </a:pP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51" name="object 16"/>
          <p:cNvSpPr txBox="1"/>
          <p:nvPr/>
        </p:nvSpPr>
        <p:spPr>
          <a:xfrm>
            <a:off x="4982463" y="577544"/>
            <a:ext cx="1888236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4000" b="1" spc="-5" dirty="0">
                <a:solidFill>
                  <a:srgbClr val="001F5F"/>
                </a:solidFill>
                <a:latin typeface="Times New Roman" panose="02020603050405020304"/>
                <a:cs typeface="Times New Roman" panose="02020603050405020304"/>
              </a:rPr>
              <a:t>Method</a:t>
            </a:r>
            <a:endParaRPr sz="4000" b="1" spc="-5" dirty="0">
              <a:solidFill>
                <a:srgbClr val="001F5F"/>
              </a:solidFill>
              <a:latin typeface="Times New Roman" panose="02020603050405020304"/>
              <a:cs typeface="Times New Roman" panose="02020603050405020304"/>
            </a:endParaRPr>
          </a:p>
        </p:txBody>
      </p:sp>
      <p:pic>
        <p:nvPicPr>
          <p:cNvPr id="35" name="图片 3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80286" y="781982"/>
            <a:ext cx="4839119" cy="739204"/>
          </a:xfrm>
          <a:prstGeom prst="rect">
            <a:avLst/>
          </a:prstGeom>
        </p:spPr>
      </p:pic>
      <p:pic>
        <p:nvPicPr>
          <p:cNvPr id="37" name="图片 3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22453" y="1555518"/>
            <a:ext cx="3596952" cy="609653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71914" y="2263266"/>
            <a:ext cx="4435224" cy="708721"/>
          </a:xfrm>
          <a:prstGeom prst="rect">
            <a:avLst/>
          </a:prstGeom>
        </p:spPr>
      </p:pic>
      <p:pic>
        <p:nvPicPr>
          <p:cNvPr id="43" name="图片 4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2328" y="1592469"/>
            <a:ext cx="6198977" cy="4026735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14553" y="3032001"/>
            <a:ext cx="4107536" cy="426757"/>
          </a:xfrm>
          <a:prstGeom prst="rect">
            <a:avLst/>
          </a:prstGeom>
        </p:spPr>
      </p:pic>
      <p:grpSp>
        <p:nvGrpSpPr>
          <p:cNvPr id="64" name="组合 63"/>
          <p:cNvGrpSpPr/>
          <p:nvPr/>
        </p:nvGrpSpPr>
        <p:grpSpPr>
          <a:xfrm>
            <a:off x="6300737" y="3570868"/>
            <a:ext cx="1843150" cy="378580"/>
            <a:chOff x="7315200" y="3677576"/>
            <a:chExt cx="1843150" cy="378580"/>
          </a:xfrm>
        </p:grpSpPr>
        <p:pic>
          <p:nvPicPr>
            <p:cNvPr id="40" name="图片 39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315200" y="3728468"/>
              <a:ext cx="1356478" cy="327688"/>
            </a:xfrm>
            <a:prstGeom prst="rect">
              <a:avLst/>
            </a:prstGeom>
          </p:spPr>
        </p:pic>
        <p:sp>
          <p:nvSpPr>
            <p:cNvPr id="63" name="文本框 62"/>
            <p:cNvSpPr txBox="1"/>
            <p:nvPr/>
          </p:nvSpPr>
          <p:spPr>
            <a:xfrm>
              <a:off x="8701150" y="3677576"/>
              <a:ext cx="457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(</a:t>
              </a:r>
              <a:r>
                <a:rPr lang="en-US" altLang="zh-CN" sz="1600" dirty="0">
                  <a:latin typeface="Times New Roman" panose="02020603050405020304" charset="0"/>
                  <a:cs typeface="Times New Roman" panose="02020603050405020304" charset="0"/>
                </a:rPr>
                <a:t>9</a:t>
              </a:r>
              <a:r>
                <a:rPr lang="en-US" altLang="zh-CN" dirty="0"/>
                <a:t>)</a:t>
              </a:r>
              <a:endParaRPr lang="zh-CN" altLang="en-US" dirty="0"/>
            </a:p>
          </p:txBody>
        </p:sp>
      </p:grpSp>
      <p:grpSp>
        <p:nvGrpSpPr>
          <p:cNvPr id="66" name="组合 65"/>
          <p:cNvGrpSpPr/>
          <p:nvPr/>
        </p:nvGrpSpPr>
        <p:grpSpPr>
          <a:xfrm>
            <a:off x="8229464" y="3578009"/>
            <a:ext cx="1988617" cy="369332"/>
            <a:chOff x="9645021" y="3657510"/>
            <a:chExt cx="1988617" cy="369332"/>
          </a:xfrm>
        </p:grpSpPr>
        <p:pic>
          <p:nvPicPr>
            <p:cNvPr id="45" name="图片 44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9645021" y="3708642"/>
              <a:ext cx="1379340" cy="289585"/>
            </a:xfrm>
            <a:prstGeom prst="rect">
              <a:avLst/>
            </a:prstGeom>
          </p:spPr>
        </p:pic>
        <p:sp>
          <p:nvSpPr>
            <p:cNvPr id="65" name="文本框 64"/>
            <p:cNvSpPr txBox="1"/>
            <p:nvPr/>
          </p:nvSpPr>
          <p:spPr>
            <a:xfrm>
              <a:off x="11024361" y="3657510"/>
              <a:ext cx="60927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(</a:t>
              </a:r>
              <a:r>
                <a:rPr lang="en-US" altLang="zh-CN" sz="1600" dirty="0">
                  <a:latin typeface="Times New Roman" panose="02020603050405020304" charset="0"/>
                  <a:cs typeface="Times New Roman" panose="02020603050405020304" charset="0"/>
                </a:rPr>
                <a:t>10</a:t>
              </a:r>
              <a:r>
                <a:rPr lang="en-US" altLang="zh-CN" dirty="0"/>
                <a:t>)</a:t>
              </a:r>
              <a:endParaRPr lang="zh-CN" altLang="en-US" dirty="0"/>
            </a:p>
          </p:txBody>
        </p:sp>
      </p:grpSp>
      <p:grpSp>
        <p:nvGrpSpPr>
          <p:cNvPr id="83" name="组合 82"/>
          <p:cNvGrpSpPr/>
          <p:nvPr/>
        </p:nvGrpSpPr>
        <p:grpSpPr>
          <a:xfrm>
            <a:off x="10348850" y="3567380"/>
            <a:ext cx="1843150" cy="369332"/>
            <a:chOff x="7315200" y="4250386"/>
            <a:chExt cx="1843150" cy="369332"/>
          </a:xfrm>
        </p:grpSpPr>
        <p:pic>
          <p:nvPicPr>
            <p:cNvPr id="47" name="图片 46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7315200" y="4288843"/>
              <a:ext cx="1249788" cy="304826"/>
            </a:xfrm>
            <a:prstGeom prst="rect">
              <a:avLst/>
            </a:prstGeom>
          </p:spPr>
        </p:pic>
        <p:sp>
          <p:nvSpPr>
            <p:cNvPr id="67" name="文本框 66"/>
            <p:cNvSpPr txBox="1"/>
            <p:nvPr/>
          </p:nvSpPr>
          <p:spPr>
            <a:xfrm>
              <a:off x="8639300" y="4250386"/>
              <a:ext cx="5190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(</a:t>
              </a:r>
              <a:r>
                <a:rPr lang="en-US" altLang="zh-CN" sz="1600" dirty="0">
                  <a:latin typeface="Times New Roman" panose="02020603050405020304" charset="0"/>
                  <a:cs typeface="Times New Roman" panose="02020603050405020304" charset="0"/>
                </a:rPr>
                <a:t>11</a:t>
              </a:r>
              <a:r>
                <a:rPr lang="en-US" altLang="zh-CN" dirty="0"/>
                <a:t>)</a:t>
              </a:r>
              <a:endParaRPr lang="zh-CN" altLang="en-US" dirty="0"/>
            </a:p>
          </p:txBody>
        </p:sp>
      </p:grpSp>
      <p:grpSp>
        <p:nvGrpSpPr>
          <p:cNvPr id="71" name="组合 70"/>
          <p:cNvGrpSpPr/>
          <p:nvPr/>
        </p:nvGrpSpPr>
        <p:grpSpPr>
          <a:xfrm>
            <a:off x="9994185" y="4162955"/>
            <a:ext cx="2232356" cy="602032"/>
            <a:chOff x="7315200" y="4915750"/>
            <a:chExt cx="2232356" cy="602032"/>
          </a:xfrm>
        </p:grpSpPr>
        <p:pic>
          <p:nvPicPr>
            <p:cNvPr id="52" name="图片 51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7315200" y="4915750"/>
              <a:ext cx="1760373" cy="602032"/>
            </a:xfrm>
            <a:prstGeom prst="rect">
              <a:avLst/>
            </a:prstGeom>
          </p:spPr>
        </p:pic>
        <p:sp>
          <p:nvSpPr>
            <p:cNvPr id="70" name="文本框 69"/>
            <p:cNvSpPr txBox="1"/>
            <p:nvPr/>
          </p:nvSpPr>
          <p:spPr>
            <a:xfrm>
              <a:off x="8994890" y="5012886"/>
              <a:ext cx="5526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(</a:t>
              </a:r>
              <a:r>
                <a:rPr lang="en-US" altLang="zh-CN" sz="1600" dirty="0">
                  <a:latin typeface="Times New Roman" panose="02020603050405020304" charset="0"/>
                  <a:cs typeface="Times New Roman" panose="02020603050405020304" charset="0"/>
                </a:rPr>
                <a:t>13</a:t>
              </a:r>
              <a:r>
                <a:rPr lang="en-US" altLang="zh-CN" dirty="0"/>
                <a:t>)</a:t>
              </a:r>
              <a:endParaRPr lang="zh-CN" altLang="en-US" dirty="0"/>
            </a:p>
          </p:txBody>
        </p:sp>
      </p:grpSp>
      <p:grpSp>
        <p:nvGrpSpPr>
          <p:cNvPr id="76" name="组合 75"/>
          <p:cNvGrpSpPr/>
          <p:nvPr/>
        </p:nvGrpSpPr>
        <p:grpSpPr>
          <a:xfrm>
            <a:off x="9105077" y="4947374"/>
            <a:ext cx="3099483" cy="434378"/>
            <a:chOff x="127804" y="5902967"/>
            <a:chExt cx="3099483" cy="434378"/>
          </a:xfrm>
        </p:grpSpPr>
        <p:pic>
          <p:nvPicPr>
            <p:cNvPr id="56" name="图片 55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127804" y="5902967"/>
              <a:ext cx="2575783" cy="434378"/>
            </a:xfrm>
            <a:prstGeom prst="rect">
              <a:avLst/>
            </a:prstGeom>
          </p:spPr>
        </p:pic>
        <p:sp>
          <p:nvSpPr>
            <p:cNvPr id="74" name="文本框 73"/>
            <p:cNvSpPr txBox="1"/>
            <p:nvPr/>
          </p:nvSpPr>
          <p:spPr>
            <a:xfrm>
              <a:off x="2703587" y="5935490"/>
              <a:ext cx="5237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(</a:t>
              </a:r>
              <a:r>
                <a:rPr lang="en-US" altLang="zh-CN" sz="1600" dirty="0">
                  <a:latin typeface="Times New Roman" panose="02020603050405020304" charset="0"/>
                  <a:cs typeface="Times New Roman" panose="02020603050405020304" charset="0"/>
                </a:rPr>
                <a:t>15</a:t>
              </a:r>
              <a:r>
                <a:rPr lang="en-US" altLang="zh-CN" dirty="0"/>
                <a:t>)</a:t>
              </a:r>
              <a:endParaRPr lang="zh-CN" altLang="en-US" dirty="0"/>
            </a:p>
          </p:txBody>
        </p:sp>
      </p:grpSp>
      <p:grpSp>
        <p:nvGrpSpPr>
          <p:cNvPr id="78" name="组合 77"/>
          <p:cNvGrpSpPr/>
          <p:nvPr/>
        </p:nvGrpSpPr>
        <p:grpSpPr>
          <a:xfrm>
            <a:off x="766367" y="6009320"/>
            <a:ext cx="4632789" cy="762066"/>
            <a:chOff x="3425424" y="5902967"/>
            <a:chExt cx="4632789" cy="762066"/>
          </a:xfrm>
        </p:grpSpPr>
        <p:pic>
          <p:nvPicPr>
            <p:cNvPr id="58" name="图片 57"/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3425424" y="5902967"/>
              <a:ext cx="4107536" cy="762066"/>
            </a:xfrm>
            <a:prstGeom prst="rect">
              <a:avLst/>
            </a:prstGeom>
          </p:spPr>
        </p:pic>
        <p:sp>
          <p:nvSpPr>
            <p:cNvPr id="77" name="文本框 76"/>
            <p:cNvSpPr txBox="1"/>
            <p:nvPr/>
          </p:nvSpPr>
          <p:spPr>
            <a:xfrm>
              <a:off x="7566166" y="5968013"/>
              <a:ext cx="49204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(</a:t>
              </a:r>
              <a:r>
                <a:rPr lang="en-US" altLang="zh-CN" sz="1600" dirty="0">
                  <a:latin typeface="Times New Roman" panose="02020603050405020304" charset="0"/>
                  <a:cs typeface="Times New Roman" panose="02020603050405020304" charset="0"/>
                </a:rPr>
                <a:t>16</a:t>
              </a:r>
              <a:r>
                <a:rPr lang="en-US" altLang="zh-CN" dirty="0"/>
                <a:t>)</a:t>
              </a:r>
              <a:endParaRPr lang="zh-CN" altLang="en-US" dirty="0"/>
            </a:p>
          </p:txBody>
        </p:sp>
      </p:grpSp>
      <p:grpSp>
        <p:nvGrpSpPr>
          <p:cNvPr id="85" name="组合 84"/>
          <p:cNvGrpSpPr/>
          <p:nvPr/>
        </p:nvGrpSpPr>
        <p:grpSpPr>
          <a:xfrm>
            <a:off x="5873927" y="4197545"/>
            <a:ext cx="3151518" cy="2360663"/>
            <a:chOff x="5077946" y="4147730"/>
            <a:chExt cx="3151518" cy="2360663"/>
          </a:xfrm>
        </p:grpSpPr>
        <p:grpSp>
          <p:nvGrpSpPr>
            <p:cNvPr id="84" name="组合 83"/>
            <p:cNvGrpSpPr/>
            <p:nvPr/>
          </p:nvGrpSpPr>
          <p:grpSpPr>
            <a:xfrm>
              <a:off x="5838861" y="4147730"/>
              <a:ext cx="2390603" cy="586791"/>
              <a:chOff x="6163490" y="4144096"/>
              <a:chExt cx="2390603" cy="586791"/>
            </a:xfrm>
          </p:grpSpPr>
          <p:pic>
            <p:nvPicPr>
              <p:cNvPr id="49" name="图片 48"/>
              <p:cNvPicPr>
                <a:picLocks noChangeAspect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6163490" y="4144096"/>
                <a:ext cx="1775614" cy="586791"/>
              </a:xfrm>
              <a:prstGeom prst="rect">
                <a:avLst/>
              </a:prstGeom>
            </p:spPr>
          </p:pic>
          <p:sp>
            <p:nvSpPr>
              <p:cNvPr id="68" name="文本框 67"/>
              <p:cNvSpPr txBox="1"/>
              <p:nvPr/>
            </p:nvSpPr>
            <p:spPr>
              <a:xfrm>
                <a:off x="7951993" y="4243427"/>
                <a:ext cx="6021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dirty="0"/>
                  <a:t>(</a:t>
                </a:r>
                <a:r>
                  <a:rPr lang="en-US" altLang="zh-CN" sz="1600" dirty="0">
                    <a:latin typeface="Times New Roman" panose="02020603050405020304" charset="0"/>
                    <a:cs typeface="Times New Roman" panose="02020603050405020304" charset="0"/>
                  </a:rPr>
                  <a:t>12</a:t>
                </a:r>
                <a:r>
                  <a:rPr lang="en-US" altLang="zh-CN" dirty="0"/>
                  <a:t>)</a:t>
                </a:r>
                <a:endParaRPr lang="zh-CN" altLang="en-US" dirty="0"/>
              </a:p>
            </p:txBody>
          </p:sp>
        </p:grpSp>
        <p:grpSp>
          <p:nvGrpSpPr>
            <p:cNvPr id="73" name="组合 72"/>
            <p:cNvGrpSpPr/>
            <p:nvPr/>
          </p:nvGrpSpPr>
          <p:grpSpPr>
            <a:xfrm>
              <a:off x="5479855" y="4943654"/>
              <a:ext cx="2749609" cy="1158340"/>
              <a:chOff x="9526328" y="4978214"/>
              <a:chExt cx="2749609" cy="1158340"/>
            </a:xfrm>
          </p:grpSpPr>
          <p:pic>
            <p:nvPicPr>
              <p:cNvPr id="54" name="图片 53"/>
              <p:cNvPicPr>
                <a:picLocks noChangeAspect="1"/>
              </p:cNvPicPr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9526328" y="4978214"/>
                <a:ext cx="2476715" cy="1158340"/>
              </a:xfrm>
              <a:prstGeom prst="rect">
                <a:avLst/>
              </a:prstGeom>
            </p:spPr>
          </p:pic>
          <p:sp>
            <p:nvSpPr>
              <p:cNvPr id="72" name="文本框 71"/>
              <p:cNvSpPr txBox="1"/>
              <p:nvPr/>
            </p:nvSpPr>
            <p:spPr>
              <a:xfrm>
                <a:off x="11673838" y="5117816"/>
                <a:ext cx="60209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dirty="0"/>
                  <a:t>(</a:t>
                </a:r>
                <a:r>
                  <a:rPr lang="en-US" altLang="zh-CN" sz="1600" dirty="0">
                    <a:latin typeface="Times New Roman" panose="02020603050405020304" charset="0"/>
                    <a:cs typeface="Times New Roman" panose="02020603050405020304" charset="0"/>
                  </a:rPr>
                  <a:t>14</a:t>
                </a:r>
                <a:r>
                  <a:rPr lang="en-US" altLang="zh-CN" dirty="0"/>
                  <a:t>)</a:t>
                </a:r>
                <a:endParaRPr lang="zh-CN" altLang="en-US" dirty="0"/>
              </a:p>
            </p:txBody>
          </p:sp>
        </p:grpSp>
        <p:grpSp>
          <p:nvGrpSpPr>
            <p:cNvPr id="80" name="组合 79"/>
            <p:cNvGrpSpPr/>
            <p:nvPr/>
          </p:nvGrpSpPr>
          <p:grpSpPr>
            <a:xfrm>
              <a:off x="5077946" y="6127360"/>
              <a:ext cx="3151518" cy="381033"/>
              <a:chOff x="127804" y="6416719"/>
              <a:chExt cx="3151518" cy="381033"/>
            </a:xfrm>
          </p:grpSpPr>
          <p:pic>
            <p:nvPicPr>
              <p:cNvPr id="60" name="图片 59"/>
              <p:cNvPicPr>
                <a:picLocks noChangeAspect="1"/>
              </p:cNvPicPr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127804" y="6416719"/>
                <a:ext cx="2377646" cy="381033"/>
              </a:xfrm>
              <a:prstGeom prst="rect">
                <a:avLst/>
              </a:prstGeom>
            </p:spPr>
          </p:pic>
          <p:sp>
            <p:nvSpPr>
              <p:cNvPr id="79" name="文本框 78"/>
              <p:cNvSpPr txBox="1"/>
              <p:nvPr/>
            </p:nvSpPr>
            <p:spPr>
              <a:xfrm>
                <a:off x="2703587" y="6416719"/>
                <a:ext cx="57573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dirty="0"/>
                  <a:t>(</a:t>
                </a:r>
                <a:r>
                  <a:rPr lang="en-US" altLang="zh-CN" sz="1600" dirty="0">
                    <a:latin typeface="Times New Roman" panose="02020603050405020304" charset="0"/>
                    <a:cs typeface="Times New Roman" panose="02020603050405020304" charset="0"/>
                  </a:rPr>
                  <a:t>17</a:t>
                </a:r>
                <a:r>
                  <a:rPr lang="en-US" altLang="zh-CN" dirty="0"/>
                  <a:t>)</a:t>
                </a:r>
                <a:endParaRPr lang="zh-CN" altLang="en-US" dirty="0"/>
              </a:p>
            </p:txBody>
          </p:sp>
        </p:grpSp>
      </p:grpSp>
      <p:grpSp>
        <p:nvGrpSpPr>
          <p:cNvPr id="82" name="组合 81"/>
          <p:cNvGrpSpPr/>
          <p:nvPr/>
        </p:nvGrpSpPr>
        <p:grpSpPr>
          <a:xfrm>
            <a:off x="9181428" y="6165842"/>
            <a:ext cx="3041764" cy="489115"/>
            <a:chOff x="8333694" y="6287958"/>
            <a:chExt cx="3041764" cy="489115"/>
          </a:xfrm>
        </p:grpSpPr>
        <p:pic>
          <p:nvPicPr>
            <p:cNvPr id="62" name="图片 61"/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8333694" y="6296971"/>
              <a:ext cx="2430991" cy="480102"/>
            </a:xfrm>
            <a:prstGeom prst="rect">
              <a:avLst/>
            </a:prstGeom>
          </p:spPr>
        </p:pic>
        <p:sp>
          <p:nvSpPr>
            <p:cNvPr id="81" name="文本框 80"/>
            <p:cNvSpPr txBox="1"/>
            <p:nvPr/>
          </p:nvSpPr>
          <p:spPr>
            <a:xfrm>
              <a:off x="10758937" y="6287958"/>
              <a:ext cx="61652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(</a:t>
              </a:r>
              <a:r>
                <a:rPr lang="en-US" altLang="zh-CN" sz="1600" dirty="0">
                  <a:latin typeface="Times New Roman" panose="02020603050405020304" charset="0"/>
                  <a:cs typeface="Times New Roman" panose="02020603050405020304" charset="0"/>
                </a:rPr>
                <a:t>18</a:t>
              </a:r>
              <a:r>
                <a:rPr lang="en-US" altLang="zh-CN" dirty="0"/>
                <a:t>)</a:t>
              </a:r>
              <a:endParaRPr lang="zh-CN" altLang="en-US" dirty="0"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7148" y="48383"/>
            <a:ext cx="11349990" cy="5099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R="582295" algn="r">
              <a:lnSpc>
                <a:spcPts val="880"/>
              </a:lnSpc>
              <a:spcBef>
                <a:spcPts val="80"/>
              </a:spcBef>
            </a:pPr>
            <a:r>
              <a:rPr sz="1200" b="1" spc="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12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180"/>
              </a:lnSpc>
              <a:tabLst>
                <a:tab pos="10379710" algn="l"/>
              </a:tabLst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sz="15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	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16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3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359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hn</a:t>
            </a:r>
            <a:r>
              <a:rPr sz="1500" spc="-150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7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8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f</a:t>
            </a:r>
            <a:endParaRPr sz="1500" baseline="-2800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ts val="1740"/>
              </a:lnSpc>
              <a:tabLst>
                <a:tab pos="10379710" algn="l"/>
              </a:tabLst>
            </a:pPr>
            <a:r>
              <a:rPr sz="2250" spc="-247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2250" spc="-38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spc="-29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1756136" y="0"/>
              <a:ext cx="374903" cy="5044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-275" dirty="0"/>
              <a:t>C</a:t>
            </a:r>
            <a:r>
              <a:rPr spc="-204" dirty="0"/>
              <a:t>h</a:t>
            </a:r>
            <a:r>
              <a:rPr spc="-245" dirty="0"/>
              <a:t>o</a:t>
            </a:r>
            <a:r>
              <a:rPr spc="-175" dirty="0"/>
              <a:t>n</a:t>
            </a:r>
            <a:r>
              <a:rPr spc="-180" dirty="0"/>
              <a:t>g</a:t>
            </a:r>
            <a:r>
              <a:rPr spc="-240" dirty="0"/>
              <a:t>q</a:t>
            </a:r>
            <a:r>
              <a:rPr spc="-135" dirty="0"/>
              <a:t>i</a:t>
            </a:r>
            <a:r>
              <a:rPr spc="-180" dirty="0"/>
              <a:t>n</a:t>
            </a:r>
            <a:r>
              <a:rPr spc="114" dirty="0"/>
              <a:t>g</a:t>
            </a:r>
            <a:r>
              <a:rPr spc="-365" dirty="0"/>
              <a:t>U</a:t>
            </a:r>
            <a:r>
              <a:rPr spc="-200" dirty="0"/>
              <a:t>n</a:t>
            </a:r>
            <a:r>
              <a:rPr spc="-135" dirty="0"/>
              <a:t>i</a:t>
            </a:r>
            <a:r>
              <a:rPr spc="-160" dirty="0"/>
              <a:t>v</a:t>
            </a:r>
            <a:r>
              <a:rPr spc="-235" dirty="0"/>
              <a:t>e</a:t>
            </a:r>
            <a:r>
              <a:rPr spc="-120" dirty="0"/>
              <a:t>r</a:t>
            </a:r>
            <a:r>
              <a:rPr spc="-70" dirty="0"/>
              <a:t>s</a:t>
            </a:r>
            <a:r>
              <a:rPr spc="-135" dirty="0"/>
              <a:t>i</a:t>
            </a:r>
            <a:r>
              <a:rPr spc="-204" dirty="0"/>
              <a:t>t</a:t>
            </a:r>
            <a:r>
              <a:rPr spc="-15" dirty="0"/>
              <a:t>y  </a:t>
            </a:r>
            <a:r>
              <a:rPr spc="-165" dirty="0"/>
              <a:t>of</a:t>
            </a:r>
            <a:r>
              <a:rPr spc="-265" dirty="0"/>
              <a:t> </a:t>
            </a:r>
            <a:r>
              <a:rPr spc="-195" dirty="0"/>
              <a:t>Technology</a:t>
            </a:r>
            <a:endParaRPr spc="-195" dirty="0"/>
          </a:p>
        </p:txBody>
      </p:sp>
      <p:sp>
        <p:nvSpPr>
          <p:cNvPr id="11" name="object 11"/>
          <p:cNvSpPr/>
          <p:nvPr/>
        </p:nvSpPr>
        <p:spPr>
          <a:xfrm>
            <a:off x="11782043" y="0"/>
            <a:ext cx="339851" cy="5044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11024361" y="46101"/>
            <a:ext cx="995044" cy="495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370"/>
              </a:lnSpc>
              <a:spcBef>
                <a:spcPts val="100"/>
              </a:spcBef>
            </a:pPr>
            <a:r>
              <a:rPr sz="1200" b="1" spc="4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 marL="12700">
              <a:lnSpc>
                <a:spcPts val="1130"/>
              </a:lnSpc>
            </a:pPr>
            <a:r>
              <a:rPr sz="1000" spc="-1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AdvancedTechniqueof</a:t>
            </a:r>
            <a:endParaRPr sz="1000">
              <a:latin typeface="Trebuchet MS" panose="020B0603020202020204"/>
              <a:cs typeface="Trebuchet MS" panose="020B0603020202020204"/>
            </a:endParaRPr>
          </a:p>
          <a:p>
            <a:pPr marL="12700">
              <a:lnSpc>
                <a:spcPct val="100000"/>
              </a:lnSpc>
            </a:pP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51" name="object 16"/>
          <p:cNvSpPr txBox="1"/>
          <p:nvPr/>
        </p:nvSpPr>
        <p:spPr>
          <a:xfrm>
            <a:off x="5321298" y="577544"/>
            <a:ext cx="1888235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solidFill>
                  <a:srgbClr val="001F5F"/>
                </a:solidFill>
                <a:latin typeface="Times New Roman" panose="02020603050405020304"/>
                <a:cs typeface="Times New Roman" panose="02020603050405020304"/>
              </a:rPr>
              <a:t>Method</a:t>
            </a:r>
            <a:endParaRPr sz="4000" b="1" spc="-5" dirty="0">
              <a:solidFill>
                <a:srgbClr val="001F5F"/>
              </a:solidFill>
              <a:latin typeface="Times New Roman" panose="02020603050405020304"/>
              <a:cs typeface="Times New Roman" panose="02020603050405020304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5403" y="1219200"/>
            <a:ext cx="3932261" cy="5288738"/>
          </a:xfrm>
          <a:prstGeom prst="rect">
            <a:avLst/>
          </a:prstGeom>
        </p:spPr>
      </p:pic>
      <p:grpSp>
        <p:nvGrpSpPr>
          <p:cNvPr id="59" name="组合 58"/>
          <p:cNvGrpSpPr/>
          <p:nvPr/>
        </p:nvGrpSpPr>
        <p:grpSpPr>
          <a:xfrm>
            <a:off x="5110729" y="1371600"/>
            <a:ext cx="5913632" cy="5348944"/>
            <a:chOff x="5080584" y="1460673"/>
            <a:chExt cx="5913632" cy="5348944"/>
          </a:xfrm>
        </p:grpSpPr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802853" y="1460673"/>
              <a:ext cx="4191363" cy="373412"/>
            </a:xfrm>
            <a:prstGeom prst="rect">
              <a:avLst/>
            </a:prstGeom>
          </p:spPr>
        </p:pic>
        <p:pic>
          <p:nvPicPr>
            <p:cNvPr id="33" name="图片 32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206748" y="2088837"/>
              <a:ext cx="3787468" cy="403895"/>
            </a:xfrm>
            <a:prstGeom prst="rect">
              <a:avLst/>
            </a:prstGeom>
          </p:spPr>
        </p:pic>
        <p:pic>
          <p:nvPicPr>
            <p:cNvPr id="47" name="图片 46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080584" y="2691255"/>
              <a:ext cx="5913632" cy="792549"/>
            </a:xfrm>
            <a:prstGeom prst="rect">
              <a:avLst/>
            </a:prstGeom>
          </p:spPr>
        </p:pic>
        <p:pic>
          <p:nvPicPr>
            <p:cNvPr id="49" name="图片 48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703803" y="3590196"/>
              <a:ext cx="5288738" cy="868755"/>
            </a:xfrm>
            <a:prstGeom prst="rect">
              <a:avLst/>
            </a:prstGeom>
          </p:spPr>
        </p:pic>
        <p:pic>
          <p:nvPicPr>
            <p:cNvPr id="52" name="图片 51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5901940" y="4500861"/>
              <a:ext cx="5090601" cy="457240"/>
            </a:xfrm>
            <a:prstGeom prst="rect">
              <a:avLst/>
            </a:prstGeom>
          </p:spPr>
        </p:pic>
        <p:pic>
          <p:nvPicPr>
            <p:cNvPr id="54" name="图片 53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458248" y="5106555"/>
              <a:ext cx="4534293" cy="449619"/>
            </a:xfrm>
            <a:prstGeom prst="rect">
              <a:avLst/>
            </a:prstGeom>
          </p:spPr>
        </p:pic>
        <p:pic>
          <p:nvPicPr>
            <p:cNvPr id="56" name="图片 55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6785936" y="5702533"/>
              <a:ext cx="4206605" cy="647756"/>
            </a:xfrm>
            <a:prstGeom prst="rect">
              <a:avLst/>
            </a:prstGeom>
          </p:spPr>
        </p:pic>
        <p:pic>
          <p:nvPicPr>
            <p:cNvPr id="58" name="图片 57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7045039" y="6390481"/>
              <a:ext cx="3947502" cy="41913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7148" y="48383"/>
            <a:ext cx="11349990" cy="5099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R="582295" algn="r">
              <a:lnSpc>
                <a:spcPts val="880"/>
              </a:lnSpc>
              <a:spcBef>
                <a:spcPts val="80"/>
              </a:spcBef>
            </a:pPr>
            <a:r>
              <a:rPr sz="1200" b="1" spc="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12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180"/>
              </a:lnSpc>
              <a:tabLst>
                <a:tab pos="10379710" algn="l"/>
              </a:tabLst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sz="15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	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16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3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359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hn</a:t>
            </a:r>
            <a:r>
              <a:rPr sz="1500" spc="-150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7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8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f</a:t>
            </a:r>
            <a:endParaRPr sz="1500" baseline="-2800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ts val="1740"/>
              </a:lnSpc>
              <a:tabLst>
                <a:tab pos="10379710" algn="l"/>
              </a:tabLst>
            </a:pPr>
            <a:r>
              <a:rPr sz="2250" spc="-247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2250" spc="-38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spc="-29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1756136" y="0"/>
              <a:ext cx="374903" cy="5044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-275" dirty="0"/>
              <a:t>C</a:t>
            </a:r>
            <a:r>
              <a:rPr spc="-204" dirty="0"/>
              <a:t>h</a:t>
            </a:r>
            <a:r>
              <a:rPr spc="-245" dirty="0"/>
              <a:t>o</a:t>
            </a:r>
            <a:r>
              <a:rPr spc="-175" dirty="0"/>
              <a:t>n</a:t>
            </a:r>
            <a:r>
              <a:rPr spc="-180" dirty="0"/>
              <a:t>g</a:t>
            </a:r>
            <a:r>
              <a:rPr spc="-240" dirty="0"/>
              <a:t>q</a:t>
            </a:r>
            <a:r>
              <a:rPr spc="-135" dirty="0"/>
              <a:t>i</a:t>
            </a:r>
            <a:r>
              <a:rPr spc="-180" dirty="0"/>
              <a:t>n</a:t>
            </a:r>
            <a:r>
              <a:rPr spc="114" dirty="0"/>
              <a:t>g</a:t>
            </a:r>
            <a:r>
              <a:rPr spc="-365" dirty="0"/>
              <a:t>U</a:t>
            </a:r>
            <a:r>
              <a:rPr spc="-200" dirty="0"/>
              <a:t>n</a:t>
            </a:r>
            <a:r>
              <a:rPr spc="-135" dirty="0"/>
              <a:t>i</a:t>
            </a:r>
            <a:r>
              <a:rPr spc="-160" dirty="0"/>
              <a:t>v</a:t>
            </a:r>
            <a:r>
              <a:rPr spc="-235" dirty="0"/>
              <a:t>e</a:t>
            </a:r>
            <a:r>
              <a:rPr spc="-120" dirty="0"/>
              <a:t>r</a:t>
            </a:r>
            <a:r>
              <a:rPr spc="-70" dirty="0"/>
              <a:t>s</a:t>
            </a:r>
            <a:r>
              <a:rPr spc="-135" dirty="0"/>
              <a:t>i</a:t>
            </a:r>
            <a:r>
              <a:rPr spc="-204" dirty="0"/>
              <a:t>t</a:t>
            </a:r>
            <a:r>
              <a:rPr spc="-15" dirty="0"/>
              <a:t>y  </a:t>
            </a:r>
            <a:r>
              <a:rPr spc="-165" dirty="0"/>
              <a:t>of</a:t>
            </a:r>
            <a:r>
              <a:rPr spc="-265" dirty="0"/>
              <a:t> </a:t>
            </a:r>
            <a:r>
              <a:rPr spc="-195" dirty="0"/>
              <a:t>Technology</a:t>
            </a:r>
            <a:endParaRPr spc="-195" dirty="0"/>
          </a:p>
        </p:txBody>
      </p:sp>
      <p:sp>
        <p:nvSpPr>
          <p:cNvPr id="11" name="object 11"/>
          <p:cNvSpPr/>
          <p:nvPr/>
        </p:nvSpPr>
        <p:spPr>
          <a:xfrm>
            <a:off x="11782043" y="0"/>
            <a:ext cx="339851" cy="5044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11024361" y="46101"/>
            <a:ext cx="995044" cy="495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370"/>
              </a:lnSpc>
              <a:spcBef>
                <a:spcPts val="100"/>
              </a:spcBef>
            </a:pPr>
            <a:r>
              <a:rPr sz="1200" b="1" spc="4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 marL="12700">
              <a:lnSpc>
                <a:spcPts val="1130"/>
              </a:lnSpc>
            </a:pPr>
            <a:r>
              <a:rPr sz="1000" spc="-1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AdvancedTechniqueof</a:t>
            </a:r>
            <a:endParaRPr sz="1000">
              <a:latin typeface="Trebuchet MS" panose="020B0603020202020204"/>
              <a:cs typeface="Trebuchet MS" panose="020B0603020202020204"/>
            </a:endParaRPr>
          </a:p>
          <a:p>
            <a:pPr marL="12700">
              <a:lnSpc>
                <a:spcPct val="100000"/>
              </a:lnSpc>
            </a:pP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51" name="object 16"/>
          <p:cNvSpPr txBox="1"/>
          <p:nvPr/>
        </p:nvSpPr>
        <p:spPr>
          <a:xfrm>
            <a:off x="5321299" y="577544"/>
            <a:ext cx="15494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5" dirty="0">
                <a:solidFill>
                  <a:srgbClr val="001F5F"/>
                </a:solidFill>
                <a:effectLst>
                  <a:reflection blurRad="6350" stA="50000" endA="300" endPos="50000" dist="29997" dir="5400000" sy="-100000" algn="bl" rotWithShape="0"/>
                </a:effectLst>
                <a:latin typeface="Times New Roman" panose="02020603050405020304"/>
                <a:cs typeface="Times New Roman" panose="02020603050405020304"/>
              </a:rPr>
              <a:t>Method</a:t>
            </a:r>
            <a:endParaRPr sz="3600" dirty="0">
              <a:effectLst>
                <a:reflection blurRad="6350" stA="50000" endA="300" endPos="50000" dist="29997" dir="5400000" sy="-100000" algn="bl" rotWithShape="0"/>
              </a:effectLst>
              <a:latin typeface="Times New Roman" panose="02020603050405020304"/>
              <a:cs typeface="Times New Roman" panose="02020603050405020304"/>
            </a:endParaRP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1050" y="3124200"/>
            <a:ext cx="5715495" cy="1425063"/>
          </a:xfrm>
          <a:prstGeom prst="rect">
            <a:avLst/>
          </a:prstGeom>
        </p:spPr>
      </p:pic>
      <p:grpSp>
        <p:nvGrpSpPr>
          <p:cNvPr id="28" name="组合 27"/>
          <p:cNvGrpSpPr/>
          <p:nvPr/>
        </p:nvGrpSpPr>
        <p:grpSpPr>
          <a:xfrm>
            <a:off x="6629400" y="2514600"/>
            <a:ext cx="4679085" cy="2989368"/>
            <a:chOff x="6553134" y="2209800"/>
            <a:chExt cx="4679085" cy="2989368"/>
          </a:xfrm>
        </p:grpSpPr>
        <p:pic>
          <p:nvPicPr>
            <p:cNvPr id="20" name="图片 1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315200" y="2209800"/>
              <a:ext cx="3917019" cy="373412"/>
            </a:xfrm>
            <a:prstGeom prst="rect">
              <a:avLst/>
            </a:prstGeom>
          </p:spPr>
        </p:pic>
        <p:pic>
          <p:nvPicPr>
            <p:cNvPr id="22" name="图片 21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74302" y="3059162"/>
              <a:ext cx="3657917" cy="365792"/>
            </a:xfrm>
            <a:prstGeom prst="rect">
              <a:avLst/>
            </a:prstGeom>
          </p:spPr>
        </p:pic>
        <p:pic>
          <p:nvPicPr>
            <p:cNvPr id="25" name="图片 24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553134" y="3821658"/>
              <a:ext cx="4679085" cy="602032"/>
            </a:xfrm>
            <a:prstGeom prst="rect">
              <a:avLst/>
            </a:prstGeom>
          </p:spPr>
        </p:pic>
        <p:pic>
          <p:nvPicPr>
            <p:cNvPr id="27" name="图片 26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857960" y="4795273"/>
              <a:ext cx="4374259" cy="40389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7148" y="48383"/>
            <a:ext cx="11349990" cy="5099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R="582295" algn="r">
              <a:lnSpc>
                <a:spcPts val="880"/>
              </a:lnSpc>
              <a:spcBef>
                <a:spcPts val="80"/>
              </a:spcBef>
            </a:pPr>
            <a:r>
              <a:rPr sz="1200" b="1" spc="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12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180"/>
              </a:lnSpc>
              <a:tabLst>
                <a:tab pos="10379710" algn="l"/>
              </a:tabLst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sz="15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	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16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3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359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hn</a:t>
            </a:r>
            <a:r>
              <a:rPr sz="1500" spc="-150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7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8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f</a:t>
            </a:r>
            <a:endParaRPr sz="1500" baseline="-2800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ts val="1740"/>
              </a:lnSpc>
              <a:tabLst>
                <a:tab pos="10379710" algn="l"/>
              </a:tabLst>
            </a:pPr>
            <a:r>
              <a:rPr sz="2250" spc="-247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2250" spc="-38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spc="-29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1756136" y="0"/>
              <a:ext cx="374903" cy="5044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0" y="0"/>
            <a:ext cx="12192000" cy="974090"/>
            <a:chOff x="0" y="0"/>
            <a:chExt cx="12192000" cy="974090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1503152" y="128015"/>
              <a:ext cx="571500" cy="72085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78763" y="690372"/>
              <a:ext cx="2924556" cy="240791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1006754" y="681780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82396" y="100584"/>
            <a:ext cx="3038855" cy="85039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1095755" y="128709"/>
            <a:ext cx="11008360" cy="77406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ts val="1945"/>
              </a:lnSpc>
              <a:spcBef>
                <a:spcPts val="115"/>
              </a:spcBef>
              <a:tabLst>
                <a:tab pos="9258300" algn="l"/>
              </a:tabLst>
            </a:pPr>
            <a:r>
              <a:rPr sz="2200" spc="-2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2200" spc="-509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	</a:t>
            </a:r>
            <a:r>
              <a:rPr sz="2250" b="1" spc="82" baseline="2600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2250" baseline="260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905"/>
              </a:lnSpc>
              <a:tabLst>
                <a:tab pos="9258300" algn="l"/>
              </a:tabLst>
            </a:pPr>
            <a:r>
              <a:rPr sz="3300" spc="-35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3300" spc="-53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3300" spc="-427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800" spc="-21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sz="1800" spc="-4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2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Techniqueof</a:t>
            </a:r>
            <a:endParaRPr sz="1800">
              <a:latin typeface="Trebuchet MS" panose="020B0603020202020204"/>
              <a:cs typeface="Trebuchet MS" panose="020B0603020202020204"/>
            </a:endParaRPr>
          </a:p>
          <a:p>
            <a:pPr marR="63500" algn="r">
              <a:lnSpc>
                <a:spcPts val="2120"/>
              </a:lnSpc>
            </a:pPr>
            <a:r>
              <a:rPr sz="1800" spc="-18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800" spc="7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1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8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0" y="0"/>
            <a:ext cx="12191999" cy="973836"/>
            <a:chOff x="0" y="0"/>
            <a:chExt cx="12191999" cy="973836"/>
          </a:xfrm>
        </p:grpSpPr>
        <p:sp>
          <p:nvSpPr>
            <p:cNvPr id="15" name="object 15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11503152" y="128015"/>
              <a:ext cx="571500" cy="71932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778763" y="690372"/>
              <a:ext cx="2924556" cy="23926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006754" y="680891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lang="en-US"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lang="zh-CN" altLang="en-US"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lang="zh-CN" altLang="en-US"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lang="zh-CN" altLang="en-US"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 dirty="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83919" y="73152"/>
            <a:ext cx="3403091" cy="8991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0"/>
          <p:cNvSpPr txBox="1"/>
          <p:nvPr/>
        </p:nvSpPr>
        <p:spPr>
          <a:xfrm>
            <a:off x="1083053" y="107137"/>
            <a:ext cx="3277413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Chongqing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University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of</a:t>
            </a:r>
            <a:endParaRPr lang="en-US" sz="2200" dirty="0">
              <a:solidFill>
                <a:srgbClr val="FFFFFF"/>
              </a:solidFill>
              <a:latin typeface="Trebuchet MS" panose="020B0603020202020204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Technology</a:t>
            </a:r>
            <a:endParaRPr lang="zh-CN" altLang="en-US" sz="2200" dirty="0">
              <a:solidFill>
                <a:srgbClr val="FFFFFF"/>
              </a:solidFill>
              <a:latin typeface="Trebuchet MS" panose="020B0603020202020204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067801" y="11281"/>
            <a:ext cx="2761792" cy="823942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205"/>
              </a:spcBef>
            </a:pPr>
            <a:r>
              <a:rPr sz="15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1500" dirty="0">
              <a:latin typeface="Arial" panose="020B0604020202020204"/>
              <a:cs typeface="Arial" panose="020B0604020202020204"/>
            </a:endParaRPr>
          </a:p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lang="en-US"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zh-CN" dirty="0">
                <a:solidFill>
                  <a:srgbClr val="D9D9D9"/>
                </a:solidFill>
                <a:latin typeface="Trebuchet MS" panose="020B0603020202020204"/>
              </a:rPr>
              <a:t>Technique of</a:t>
            </a:r>
            <a:r>
              <a:rPr sz="1800" spc="-5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dirty="0">
                <a:solidFill>
                  <a:srgbClr val="D9D9D9"/>
                </a:solidFill>
                <a:latin typeface="Trebuchet MS" panose="020B0603020202020204"/>
              </a:rPr>
              <a:t>Artificial Intelligence</a:t>
            </a:r>
            <a:endParaRPr dirty="0">
              <a:solidFill>
                <a:srgbClr val="D9D9D9"/>
              </a:solidFill>
              <a:latin typeface="Trebuchet MS" panose="020B0603020202020204"/>
            </a:endParaRPr>
          </a:p>
        </p:txBody>
      </p:sp>
      <p:pic>
        <p:nvPicPr>
          <p:cNvPr id="34" name="图片 3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87108" y="969264"/>
            <a:ext cx="3017782" cy="963251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58645" y="2343150"/>
            <a:ext cx="8475000" cy="3600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7148" y="48383"/>
            <a:ext cx="11349990" cy="5099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R="582295" algn="r">
              <a:lnSpc>
                <a:spcPts val="880"/>
              </a:lnSpc>
              <a:spcBef>
                <a:spcPts val="80"/>
              </a:spcBef>
            </a:pPr>
            <a:r>
              <a:rPr sz="1200" b="1" spc="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12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AI</a:t>
            </a:r>
            <a:endParaRPr sz="12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180"/>
              </a:lnSpc>
              <a:tabLst>
                <a:tab pos="10379710" algn="l"/>
              </a:tabLst>
            </a:pPr>
            <a:r>
              <a:rPr sz="1500" spc="-2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</a:t>
            </a:r>
            <a:r>
              <a:rPr sz="1500" spc="-24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8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11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g</a:t>
            </a:r>
            <a:r>
              <a:rPr sz="1500" spc="-36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-2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1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2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</a:t>
            </a:r>
            <a:r>
              <a:rPr sz="1500" spc="-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</a:t>
            </a:r>
            <a:r>
              <a:rPr sz="1500" spc="-13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sz="15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	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16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v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n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3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d</a:t>
            </a:r>
            <a:r>
              <a:rPr sz="1500" spc="-359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</a:t>
            </a:r>
            <a:r>
              <a:rPr sz="1500" spc="-23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187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c</a:t>
            </a:r>
            <a:r>
              <a:rPr sz="1500" spc="-19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hn</a:t>
            </a:r>
            <a:r>
              <a:rPr sz="1500" spc="-150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q</a:t>
            </a:r>
            <a:r>
              <a:rPr sz="1500" spc="-22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u</a:t>
            </a:r>
            <a:r>
              <a:rPr sz="1500" spc="75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e</a:t>
            </a:r>
            <a:r>
              <a:rPr sz="1500" spc="-254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sz="1500" spc="-82" baseline="-280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f</a:t>
            </a:r>
            <a:endParaRPr sz="1500" baseline="-2800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ts val="1740"/>
              </a:lnSpc>
              <a:tabLst>
                <a:tab pos="10379710" algn="l"/>
              </a:tabLst>
            </a:pPr>
            <a:r>
              <a:rPr sz="2250" spc="-247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2250" spc="-38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50" spc="-292" baseline="-4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000" spc="2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000" spc="-10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0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03885"/>
            <a:chOff x="0" y="0"/>
            <a:chExt cx="12192000" cy="6038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1999" cy="603503"/>
            </a:xfrm>
            <a:prstGeom prst="rect">
              <a:avLst/>
            </a:prstGeom>
            <a:blipFill>
              <a:blip r:embed="rId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565403" y="126492"/>
              <a:ext cx="1888236" cy="4648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1756136" y="0"/>
              <a:ext cx="374903" cy="50444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0" y="0"/>
            <a:ext cx="12192000" cy="974090"/>
            <a:chOff x="0" y="0"/>
            <a:chExt cx="12192000" cy="974090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1503152" y="128015"/>
              <a:ext cx="571500" cy="72085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778763" y="690372"/>
              <a:ext cx="2924556" cy="240791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1006754" y="681780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82396" y="100584"/>
            <a:ext cx="3038855" cy="85039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1095755" y="128709"/>
            <a:ext cx="11008360" cy="77406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ts val="1945"/>
              </a:lnSpc>
              <a:spcBef>
                <a:spcPts val="115"/>
              </a:spcBef>
              <a:tabLst>
                <a:tab pos="9258300" algn="l"/>
              </a:tabLst>
            </a:pPr>
            <a:r>
              <a:rPr sz="2200" spc="-26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sz="2200" spc="-509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2200" spc="-24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	</a:t>
            </a:r>
            <a:r>
              <a:rPr sz="2250" b="1" spc="82" baseline="2600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2250" baseline="26000">
              <a:latin typeface="Arial" panose="020B0604020202020204"/>
              <a:cs typeface="Arial" panose="020B0604020202020204"/>
            </a:endParaRPr>
          </a:p>
          <a:p>
            <a:pPr>
              <a:lnSpc>
                <a:spcPts val="1905"/>
              </a:lnSpc>
              <a:tabLst>
                <a:tab pos="9258300" algn="l"/>
              </a:tabLst>
            </a:pPr>
            <a:r>
              <a:rPr sz="3300" spc="-35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sz="3300" spc="-532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3300" spc="-427" baseline="-3500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	</a:t>
            </a:r>
            <a:r>
              <a:rPr sz="1800" spc="-215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sz="1800" spc="-4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22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Techniqueof</a:t>
            </a:r>
            <a:endParaRPr sz="1800">
              <a:latin typeface="Trebuchet MS" panose="020B0603020202020204"/>
              <a:cs typeface="Trebuchet MS" panose="020B0603020202020204"/>
            </a:endParaRPr>
          </a:p>
          <a:p>
            <a:pPr marR="63500" algn="r">
              <a:lnSpc>
                <a:spcPts val="2120"/>
              </a:lnSpc>
            </a:pPr>
            <a:r>
              <a:rPr sz="1800" spc="-18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Artificial</a:t>
            </a:r>
            <a:r>
              <a:rPr sz="1800" spc="7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1800" spc="-19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Intelligence</a:t>
            </a:r>
            <a:endParaRPr sz="180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0" y="0"/>
            <a:ext cx="12191999" cy="973836"/>
            <a:chOff x="0" y="0"/>
            <a:chExt cx="12191999" cy="973836"/>
          </a:xfrm>
        </p:grpSpPr>
        <p:sp>
          <p:nvSpPr>
            <p:cNvPr id="15" name="object 15"/>
            <p:cNvSpPr/>
            <p:nvPr/>
          </p:nvSpPr>
          <p:spPr>
            <a:xfrm>
              <a:off x="0" y="0"/>
              <a:ext cx="12191999" cy="97383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11503152" y="128015"/>
              <a:ext cx="571500" cy="71932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778763" y="690372"/>
              <a:ext cx="2924556" cy="23926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006754" y="680891"/>
            <a:ext cx="2402840" cy="243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5"/>
              </a:lnSpc>
            </a:pPr>
            <a:r>
              <a:rPr lang="en-US" sz="1600" spc="-19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Chongqing</a:t>
            </a:r>
            <a:r>
              <a:rPr lang="zh-CN" altLang="en-US" sz="1600" spc="-35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5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University</a:t>
            </a:r>
            <a:r>
              <a:rPr lang="zh-CN" altLang="en-US" sz="1600" spc="-35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1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of</a:t>
            </a:r>
            <a:r>
              <a:rPr lang="zh-CN" altLang="en-US" sz="1600" spc="-27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sz="1600" spc="-204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Technology</a:t>
            </a:r>
            <a:endParaRPr sz="1600" dirty="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83919" y="73152"/>
            <a:ext cx="3403091" cy="8991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0"/>
          <p:cNvSpPr txBox="1"/>
          <p:nvPr/>
        </p:nvSpPr>
        <p:spPr>
          <a:xfrm>
            <a:off x="1083053" y="107137"/>
            <a:ext cx="3277413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Chongqing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University</a:t>
            </a:r>
            <a:r>
              <a:rPr lang="zh-CN" altLang="en-US" sz="2200" dirty="0">
                <a:solidFill>
                  <a:srgbClr val="FFFFFF"/>
                </a:solidFill>
                <a:latin typeface="Trebuchet MS" panose="020B0603020202020204"/>
              </a:rPr>
              <a:t> </a:t>
            </a: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of</a:t>
            </a:r>
            <a:endParaRPr lang="en-US" sz="2200" dirty="0">
              <a:solidFill>
                <a:srgbClr val="FFFFFF"/>
              </a:solidFill>
              <a:latin typeface="Trebuchet MS" panose="020B0603020202020204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en-US" sz="2200" dirty="0">
                <a:solidFill>
                  <a:srgbClr val="FFFFFF"/>
                </a:solidFill>
                <a:latin typeface="Trebuchet MS" panose="020B0603020202020204"/>
              </a:rPr>
              <a:t>Technology</a:t>
            </a:r>
            <a:endParaRPr lang="zh-CN" altLang="en-US" sz="2200" dirty="0">
              <a:solidFill>
                <a:srgbClr val="FFFFFF"/>
              </a:solidFill>
              <a:latin typeface="Trebuchet MS" panose="020B0603020202020204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067801" y="11281"/>
            <a:ext cx="2761792" cy="823942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205"/>
              </a:spcBef>
            </a:pPr>
            <a:r>
              <a:rPr sz="1500" b="1" spc="5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ATAI</a:t>
            </a:r>
            <a:endParaRPr sz="1500" dirty="0">
              <a:latin typeface="Arial" panose="020B0604020202020204"/>
              <a:cs typeface="Arial" panose="020B0604020202020204"/>
            </a:endParaRPr>
          </a:p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Advanced</a:t>
            </a:r>
            <a:r>
              <a:rPr lang="en-US" sz="18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zh-CN" dirty="0">
                <a:solidFill>
                  <a:srgbClr val="D9D9D9"/>
                </a:solidFill>
                <a:latin typeface="Trebuchet MS" panose="020B0603020202020204"/>
              </a:rPr>
              <a:t>Technique of</a:t>
            </a:r>
            <a:r>
              <a:rPr sz="1800" spc="-500" dirty="0">
                <a:solidFill>
                  <a:srgbClr val="D9D9D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dirty="0">
                <a:solidFill>
                  <a:srgbClr val="D9D9D9"/>
                </a:solidFill>
                <a:latin typeface="Trebuchet MS" panose="020B0603020202020204"/>
              </a:rPr>
              <a:t>Artificial Intelligence</a:t>
            </a:r>
            <a:endParaRPr dirty="0">
              <a:solidFill>
                <a:srgbClr val="D9D9D9"/>
              </a:solidFill>
              <a:latin typeface="Trebuchet MS" panose="020B0603020202020204"/>
            </a:endParaRPr>
          </a:p>
        </p:txBody>
      </p:sp>
      <p:pic>
        <p:nvPicPr>
          <p:cNvPr id="34" name="图片 3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87108" y="740664"/>
            <a:ext cx="3017782" cy="963251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52600" y="1524000"/>
            <a:ext cx="8915400" cy="5334000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COMMONDATA" val="eyJoZGlkIjoiOTdmZWMwNzNmZmQyYjgzMTEwNDQ4MzZiNjkxZGQ0MGQifQ==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5618</Words>
  <Application>WPS 演示</Application>
  <PresentationFormat>宽屏</PresentationFormat>
  <Paragraphs>338</Paragraphs>
  <Slides>19</Slides>
  <Notes>13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30" baseType="lpstr">
      <vt:lpstr>Arial</vt:lpstr>
      <vt:lpstr>宋体</vt:lpstr>
      <vt:lpstr>Wingdings</vt:lpstr>
      <vt:lpstr>Trebuchet MS</vt:lpstr>
      <vt:lpstr>Arial</vt:lpstr>
      <vt:lpstr>Times New Roman</vt:lpstr>
      <vt:lpstr>Times New Roman</vt:lpstr>
      <vt:lpstr>Calibri</vt:lpstr>
      <vt:lpstr>微软雅黑</vt:lpstr>
      <vt:lpstr>Arial Unicode MS</vt:lpstr>
      <vt:lpstr>Office Theme</vt:lpstr>
      <vt:lpstr>PowerPoint 演示文稿</vt:lpstr>
      <vt:lpstr>PowerPoint 演示文稿</vt:lpstr>
      <vt:lpstr>ChongqingUniversity  of Technology</vt:lpstr>
      <vt:lpstr>ChongqingUniversity  of Technology</vt:lpstr>
      <vt:lpstr>ChongqingUniversity  of Technology</vt:lpstr>
      <vt:lpstr>ChongqingUniversity  of Technology</vt:lpstr>
      <vt:lpstr>ChongqingUniversity  of Technology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Xiaofei Zhu</dc:creator>
  <cp:lastModifiedBy>16623667749</cp:lastModifiedBy>
  <cp:revision>260</cp:revision>
  <dcterms:created xsi:type="dcterms:W3CDTF">2023-09-17T03:47:00Z</dcterms:created>
  <dcterms:modified xsi:type="dcterms:W3CDTF">2026-09-09T03:14:06Z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2023-09-13T08:00:00Z</vt:filetime>
  </property>
  <property fmtid="{D5CDD505-2E9C-101B-9397-08002B2CF9AE}" pid="3" name="Creator">
    <vt:lpwstr>Microsoft? PowerPoint? 2016</vt:lpwstr>
  </property>
  <property fmtid="{D5CDD505-2E9C-101B-9397-08002B2CF9AE}" pid="4" name="LastSaved">
    <vt:filetime>2023-10-04T08:00:00Z</vt:filetime>
  </property>
  <property fmtid="{D5CDD505-2E9C-101B-9397-08002B2CF9AE}" pid="5" name="ICV">
    <vt:lpwstr>DDC63509BCB04BC2A9A4FE0767D1D2C7_13</vt:lpwstr>
  </property>
  <property fmtid="{D5CDD505-2E9C-101B-9397-08002B2CF9AE}" pid="6" name="KSOProductBuildVer">
    <vt:lpwstr>2052-12.1.0.28505</vt:lpwstr>
  </property>
</Properties>
</file>